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3821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57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93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70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43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55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76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04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10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95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13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4703956-3E9E-4EB3-831D-996B240F1178}" type="datetimeFigureOut">
              <a:rPr lang="nl-NL" smtClean="0"/>
              <a:t>3-7-2017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5D7F139-A8E2-4A8F-B79D-35AA4F9A786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157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z70wX8wLRt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Good</a:t>
            </a:r>
            <a:r>
              <a:rPr lang="nl-NL" dirty="0"/>
              <a:t> </a:t>
            </a:r>
            <a:r>
              <a:rPr lang="nl-NL" dirty="0" err="1"/>
              <a:t>afternoon</a:t>
            </a:r>
            <a:r>
              <a:rPr lang="nl-NL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33489" y="4460168"/>
            <a:ext cx="9144000" cy="1655762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0" y="3488705"/>
            <a:ext cx="4597644" cy="262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66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Themes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3" y="2912016"/>
            <a:ext cx="11029615" cy="3678303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sz="2000" dirty="0"/>
              <a:t>Nice </a:t>
            </a:r>
            <a:r>
              <a:rPr lang="nl-NL" sz="2000" dirty="0" err="1"/>
              <a:t>to</a:t>
            </a:r>
            <a:r>
              <a:rPr lang="nl-NL" sz="2000" dirty="0"/>
              <a:t> meet </a:t>
            </a:r>
            <a:r>
              <a:rPr lang="nl-NL" sz="2000" dirty="0" err="1"/>
              <a:t>you</a:t>
            </a:r>
            <a:endParaRPr lang="nl-NL" sz="2000" dirty="0"/>
          </a:p>
          <a:p>
            <a:r>
              <a:rPr lang="nl-NL" sz="2000" dirty="0"/>
              <a:t>Living </a:t>
            </a:r>
            <a:r>
              <a:rPr lang="nl-NL" sz="2000" dirty="0" err="1"/>
              <a:t>Serbia</a:t>
            </a:r>
            <a:r>
              <a:rPr lang="nl-NL" sz="2000" dirty="0"/>
              <a:t> </a:t>
            </a:r>
          </a:p>
          <a:p>
            <a:r>
              <a:rPr lang="nl-NL" sz="2000" dirty="0"/>
              <a:t>Life in Europe</a:t>
            </a:r>
          </a:p>
          <a:p>
            <a:r>
              <a:rPr lang="nl-NL" sz="2000" dirty="0"/>
              <a:t>Last but </a:t>
            </a:r>
            <a:r>
              <a:rPr lang="nl-NL" sz="2000" dirty="0" err="1"/>
              <a:t>not</a:t>
            </a:r>
            <a:r>
              <a:rPr lang="nl-NL" sz="2000" dirty="0"/>
              <a:t> </a:t>
            </a:r>
            <a:r>
              <a:rPr lang="nl-NL" sz="2000" dirty="0" err="1"/>
              <a:t>least</a:t>
            </a:r>
            <a:r>
              <a:rPr lang="nl-NL" sz="2000" dirty="0"/>
              <a:t> 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349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Nice </a:t>
            </a:r>
            <a:r>
              <a:rPr lang="nl-NL" dirty="0" err="1"/>
              <a:t>to</a:t>
            </a:r>
            <a:r>
              <a:rPr lang="nl-NL" dirty="0"/>
              <a:t> meet  </a:t>
            </a:r>
            <a:r>
              <a:rPr lang="nl-NL" dirty="0" err="1"/>
              <a:t>you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1192" y="3516926"/>
            <a:ext cx="11029615" cy="3678303"/>
          </a:xfrm>
        </p:spPr>
        <p:txBody>
          <a:bodyPr/>
          <a:lstStyle/>
          <a:p>
            <a:r>
              <a:rPr lang="nl-NL" sz="2000" dirty="0"/>
              <a:t>Born in </a:t>
            </a:r>
            <a:r>
              <a:rPr lang="nl-NL" sz="2000" dirty="0" err="1"/>
              <a:t>Serbia</a:t>
            </a:r>
            <a:r>
              <a:rPr lang="nl-NL" sz="2000" dirty="0"/>
              <a:t> </a:t>
            </a:r>
          </a:p>
          <a:p>
            <a:r>
              <a:rPr lang="nl-NL" sz="2000" dirty="0"/>
              <a:t>1990 </a:t>
            </a:r>
          </a:p>
          <a:p>
            <a:r>
              <a:rPr lang="nl-NL" sz="2000" dirty="0"/>
              <a:t>1995/1996 went out of </a:t>
            </a:r>
            <a:r>
              <a:rPr lang="nl-NL" sz="2000" dirty="0" err="1"/>
              <a:t>Serbia</a:t>
            </a:r>
            <a:r>
              <a:rPr lang="nl-NL" sz="2000" dirty="0"/>
              <a:t>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388" y="2557146"/>
            <a:ext cx="4464419" cy="300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3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Living </a:t>
            </a:r>
            <a:r>
              <a:rPr lang="nl-NL" dirty="0" err="1"/>
              <a:t>Serbia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https://www.youtube.com/watch?v=z70wX8wLRtI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Roma People </a:t>
            </a:r>
          </a:p>
          <a:p>
            <a:pPr marL="0" indent="0">
              <a:buNone/>
            </a:pPr>
            <a:r>
              <a:rPr lang="nl-NL" dirty="0"/>
              <a:t>No </a:t>
            </a:r>
            <a:r>
              <a:rPr lang="nl-NL" dirty="0" err="1"/>
              <a:t>rights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No </a:t>
            </a:r>
            <a:r>
              <a:rPr lang="nl-NL" dirty="0" err="1"/>
              <a:t>documents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 err="1"/>
              <a:t>Violence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endParaRPr lang="nl-NL" dirty="0"/>
          </a:p>
        </p:txBody>
      </p:sp>
      <p:pic>
        <p:nvPicPr>
          <p:cNvPr id="3076" name="Picture 4" descr="Afbeeldingsresultaat voor roma zigeun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689" y="1905248"/>
            <a:ext cx="3569314" cy="258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fbeeldingsresultaat voor roma zigeun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109" y="4142462"/>
            <a:ext cx="4719564" cy="201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4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Life in </a:t>
            </a:r>
            <a:r>
              <a:rPr lang="nl-NL" dirty="0" err="1"/>
              <a:t>europe</a:t>
            </a:r>
            <a:r>
              <a:rPr lang="nl-NL" dirty="0"/>
              <a:t>  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err="1"/>
              <a:t>Asylum</a:t>
            </a:r>
            <a:r>
              <a:rPr lang="nl-NL" sz="2000" dirty="0"/>
              <a:t> </a:t>
            </a:r>
            <a:r>
              <a:rPr lang="nl-NL" sz="2000" dirty="0" err="1"/>
              <a:t>apply</a:t>
            </a:r>
            <a:r>
              <a:rPr lang="nl-NL" sz="2000" dirty="0"/>
              <a:t> in Germany </a:t>
            </a:r>
          </a:p>
          <a:p>
            <a:r>
              <a:rPr lang="nl-NL" sz="2000" dirty="0"/>
              <a:t>Prison in Heerlen</a:t>
            </a:r>
          </a:p>
          <a:p>
            <a:r>
              <a:rPr lang="nl-NL" sz="2000" dirty="0" err="1"/>
              <a:t>Asylum</a:t>
            </a:r>
            <a:r>
              <a:rPr lang="nl-NL" sz="2000" dirty="0"/>
              <a:t> </a:t>
            </a:r>
            <a:r>
              <a:rPr lang="nl-NL" sz="2000" dirty="0" err="1"/>
              <a:t>apply</a:t>
            </a:r>
            <a:r>
              <a:rPr lang="nl-NL" sz="2000" dirty="0"/>
              <a:t> in Holland </a:t>
            </a:r>
          </a:p>
          <a:p>
            <a:r>
              <a:rPr lang="nl-NL" sz="2000" dirty="0" err="1"/>
              <a:t>Movements</a:t>
            </a:r>
            <a:r>
              <a:rPr lang="nl-NL" sz="2000" dirty="0"/>
              <a:t> </a:t>
            </a:r>
          </a:p>
          <a:p>
            <a:r>
              <a:rPr lang="nl-NL" sz="2000" dirty="0" err="1"/>
              <a:t>Study</a:t>
            </a:r>
            <a:r>
              <a:rPr lang="nl-NL" sz="2000" dirty="0"/>
              <a:t> -&gt; </a:t>
            </a:r>
            <a:r>
              <a:rPr lang="nl-NL" sz="2000" dirty="0" err="1"/>
              <a:t>always</a:t>
            </a:r>
            <a:r>
              <a:rPr lang="nl-NL" sz="2000" dirty="0"/>
              <a:t> a </a:t>
            </a:r>
            <a:r>
              <a:rPr lang="nl-NL" sz="2000" dirty="0" err="1"/>
              <a:t>stranger</a:t>
            </a:r>
            <a:r>
              <a:rPr lang="nl-NL" sz="2000" dirty="0"/>
              <a:t>? </a:t>
            </a:r>
          </a:p>
          <a:p>
            <a:r>
              <a:rPr lang="nl-NL" sz="2000" dirty="0"/>
              <a:t>The </a:t>
            </a:r>
            <a:r>
              <a:rPr lang="nl-NL" sz="2000" dirty="0" err="1"/>
              <a:t>residence</a:t>
            </a:r>
            <a:r>
              <a:rPr lang="nl-NL" sz="2000" dirty="0"/>
              <a:t> permit 2012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41809" y="2180496"/>
            <a:ext cx="3024554" cy="302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22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Last but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least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Trust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err="1"/>
              <a:t>Happiness</a:t>
            </a: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err="1"/>
              <a:t>Faith</a:t>
            </a:r>
            <a:r>
              <a:rPr lang="nl-NL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000" dirty="0"/>
          </a:p>
        </p:txBody>
      </p:sp>
      <p:pic>
        <p:nvPicPr>
          <p:cNvPr id="2052" name="Picture 4" descr="foto van Dragana Djordjevic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62" y="2413693"/>
            <a:ext cx="3263706" cy="407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53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 flipH="1" flipV="1">
            <a:off x="11610807" y="5858799"/>
            <a:ext cx="445205" cy="2465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dirty="0"/>
              <a:t>.</a:t>
            </a:r>
          </a:p>
        </p:txBody>
      </p:sp>
      <p:pic>
        <p:nvPicPr>
          <p:cNvPr id="4" name="Picture 2" descr="Gerelateerde afbeel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786" y="1933575"/>
            <a:ext cx="57150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28793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126</TotalTime>
  <Words>87</Words>
  <Application>Microsoft Office PowerPoint</Application>
  <PresentationFormat>Breedbeeld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 2</vt:lpstr>
      <vt:lpstr>Dividend</vt:lpstr>
      <vt:lpstr>Good afternoon </vt:lpstr>
      <vt:lpstr>Themes </vt:lpstr>
      <vt:lpstr>Nice to meet  you!</vt:lpstr>
      <vt:lpstr>Living Serbia </vt:lpstr>
      <vt:lpstr>Life in europe    </vt:lpstr>
      <vt:lpstr>Last but not least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Dragana Djordjevic</dc:creator>
  <cp:lastModifiedBy>Dragana Djordjevic</cp:lastModifiedBy>
  <cp:revision>15</cp:revision>
  <dcterms:created xsi:type="dcterms:W3CDTF">2017-07-01T19:07:40Z</dcterms:created>
  <dcterms:modified xsi:type="dcterms:W3CDTF">2017-07-03T11:40:58Z</dcterms:modified>
</cp:coreProperties>
</file>