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62" r:id="rId9"/>
    <p:sldId id="263" r:id="rId10"/>
    <p:sldId id="264" r:id="rId11"/>
    <p:sldId id="261" r:id="rId12"/>
    <p:sldId id="258" r:id="rId13"/>
    <p:sldId id="265"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F5F903A-E94B-4952-9C7E-610C70613122}" type="datetimeFigureOut">
              <a:rPr lang="nl-NL" smtClean="0"/>
              <a:t>3-7-2017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FD2B0A-3530-4C61-B3E2-3A5B50623233}" type="slidenum">
              <a:rPr lang="nl-NL" smtClean="0"/>
              <a:t>‹nr.›</a:t>
            </a:fld>
            <a:endParaRPr lang="nl-NL"/>
          </a:p>
        </p:txBody>
      </p:sp>
    </p:spTree>
    <p:extLst>
      <p:ext uri="{BB962C8B-B14F-4D97-AF65-F5344CB8AC3E}">
        <p14:creationId xmlns:p14="http://schemas.microsoft.com/office/powerpoint/2010/main" val="412113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F5F903A-E94B-4952-9C7E-610C70613122}" type="datetimeFigureOut">
              <a:rPr lang="nl-NL" smtClean="0"/>
              <a:t>3-7-2017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FD2B0A-3530-4C61-B3E2-3A5B50623233}" type="slidenum">
              <a:rPr lang="nl-NL" smtClean="0"/>
              <a:t>‹nr.›</a:t>
            </a:fld>
            <a:endParaRPr lang="nl-NL"/>
          </a:p>
        </p:txBody>
      </p:sp>
    </p:spTree>
    <p:extLst>
      <p:ext uri="{BB962C8B-B14F-4D97-AF65-F5344CB8AC3E}">
        <p14:creationId xmlns:p14="http://schemas.microsoft.com/office/powerpoint/2010/main" val="1085137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F5F903A-E94B-4952-9C7E-610C70613122}" type="datetimeFigureOut">
              <a:rPr lang="nl-NL" smtClean="0"/>
              <a:t>3-7-2017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FD2B0A-3530-4C61-B3E2-3A5B50623233}" type="slidenum">
              <a:rPr lang="nl-NL" smtClean="0"/>
              <a:t>‹nr.›</a:t>
            </a:fld>
            <a:endParaRPr lang="nl-NL"/>
          </a:p>
        </p:txBody>
      </p:sp>
    </p:spTree>
    <p:extLst>
      <p:ext uri="{BB962C8B-B14F-4D97-AF65-F5344CB8AC3E}">
        <p14:creationId xmlns:p14="http://schemas.microsoft.com/office/powerpoint/2010/main" val="326251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F5F903A-E94B-4952-9C7E-610C70613122}" type="datetimeFigureOut">
              <a:rPr lang="nl-NL" smtClean="0"/>
              <a:t>3-7-2017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FD2B0A-3530-4C61-B3E2-3A5B50623233}" type="slidenum">
              <a:rPr lang="nl-NL" smtClean="0"/>
              <a:t>‹nr.›</a:t>
            </a:fld>
            <a:endParaRPr lang="nl-NL"/>
          </a:p>
        </p:txBody>
      </p:sp>
    </p:spTree>
    <p:extLst>
      <p:ext uri="{BB962C8B-B14F-4D97-AF65-F5344CB8AC3E}">
        <p14:creationId xmlns:p14="http://schemas.microsoft.com/office/powerpoint/2010/main" val="6522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F5F903A-E94B-4952-9C7E-610C70613122}" type="datetimeFigureOut">
              <a:rPr lang="nl-NL" smtClean="0"/>
              <a:t>3-7-2017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FD2B0A-3530-4C61-B3E2-3A5B50623233}" type="slidenum">
              <a:rPr lang="nl-NL" smtClean="0"/>
              <a:t>‹nr.›</a:t>
            </a:fld>
            <a:endParaRPr lang="nl-NL"/>
          </a:p>
        </p:txBody>
      </p:sp>
    </p:spTree>
    <p:extLst>
      <p:ext uri="{BB962C8B-B14F-4D97-AF65-F5344CB8AC3E}">
        <p14:creationId xmlns:p14="http://schemas.microsoft.com/office/powerpoint/2010/main" val="2202048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F5F903A-E94B-4952-9C7E-610C70613122}" type="datetimeFigureOut">
              <a:rPr lang="nl-NL" smtClean="0"/>
              <a:t>3-7-2017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CFD2B0A-3530-4C61-B3E2-3A5B50623233}" type="slidenum">
              <a:rPr lang="nl-NL" smtClean="0"/>
              <a:t>‹nr.›</a:t>
            </a:fld>
            <a:endParaRPr lang="nl-NL"/>
          </a:p>
        </p:txBody>
      </p:sp>
    </p:spTree>
    <p:extLst>
      <p:ext uri="{BB962C8B-B14F-4D97-AF65-F5344CB8AC3E}">
        <p14:creationId xmlns:p14="http://schemas.microsoft.com/office/powerpoint/2010/main" val="20849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F5F903A-E94B-4952-9C7E-610C70613122}" type="datetimeFigureOut">
              <a:rPr lang="nl-NL" smtClean="0"/>
              <a:t>3-7-2017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CFD2B0A-3530-4C61-B3E2-3A5B50623233}" type="slidenum">
              <a:rPr lang="nl-NL" smtClean="0"/>
              <a:t>‹nr.›</a:t>
            </a:fld>
            <a:endParaRPr lang="nl-NL"/>
          </a:p>
        </p:txBody>
      </p:sp>
    </p:spTree>
    <p:extLst>
      <p:ext uri="{BB962C8B-B14F-4D97-AF65-F5344CB8AC3E}">
        <p14:creationId xmlns:p14="http://schemas.microsoft.com/office/powerpoint/2010/main" val="144566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F5F903A-E94B-4952-9C7E-610C70613122}" type="datetimeFigureOut">
              <a:rPr lang="nl-NL" smtClean="0"/>
              <a:t>3-7-2017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CFD2B0A-3530-4C61-B3E2-3A5B50623233}" type="slidenum">
              <a:rPr lang="nl-NL" smtClean="0"/>
              <a:t>‹nr.›</a:t>
            </a:fld>
            <a:endParaRPr lang="nl-NL"/>
          </a:p>
        </p:txBody>
      </p:sp>
    </p:spTree>
    <p:extLst>
      <p:ext uri="{BB962C8B-B14F-4D97-AF65-F5344CB8AC3E}">
        <p14:creationId xmlns:p14="http://schemas.microsoft.com/office/powerpoint/2010/main" val="2224726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F5F903A-E94B-4952-9C7E-610C70613122}" type="datetimeFigureOut">
              <a:rPr lang="nl-NL" smtClean="0"/>
              <a:t>3-7-2017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CFD2B0A-3530-4C61-B3E2-3A5B50623233}" type="slidenum">
              <a:rPr lang="nl-NL" smtClean="0"/>
              <a:t>‹nr.›</a:t>
            </a:fld>
            <a:endParaRPr lang="nl-NL"/>
          </a:p>
        </p:txBody>
      </p:sp>
    </p:spTree>
    <p:extLst>
      <p:ext uri="{BB962C8B-B14F-4D97-AF65-F5344CB8AC3E}">
        <p14:creationId xmlns:p14="http://schemas.microsoft.com/office/powerpoint/2010/main" val="245232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F5F903A-E94B-4952-9C7E-610C70613122}" type="datetimeFigureOut">
              <a:rPr lang="nl-NL" smtClean="0"/>
              <a:t>3-7-2017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CFD2B0A-3530-4C61-B3E2-3A5B50623233}" type="slidenum">
              <a:rPr lang="nl-NL" smtClean="0"/>
              <a:t>‹nr.›</a:t>
            </a:fld>
            <a:endParaRPr lang="nl-NL"/>
          </a:p>
        </p:txBody>
      </p:sp>
    </p:spTree>
    <p:extLst>
      <p:ext uri="{BB962C8B-B14F-4D97-AF65-F5344CB8AC3E}">
        <p14:creationId xmlns:p14="http://schemas.microsoft.com/office/powerpoint/2010/main" val="88364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F5F903A-E94B-4952-9C7E-610C70613122}" type="datetimeFigureOut">
              <a:rPr lang="nl-NL" smtClean="0"/>
              <a:t>3-7-2017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CFD2B0A-3530-4C61-B3E2-3A5B50623233}" type="slidenum">
              <a:rPr lang="nl-NL" smtClean="0"/>
              <a:t>‹nr.›</a:t>
            </a:fld>
            <a:endParaRPr lang="nl-NL"/>
          </a:p>
        </p:txBody>
      </p:sp>
    </p:spTree>
    <p:extLst>
      <p:ext uri="{BB962C8B-B14F-4D97-AF65-F5344CB8AC3E}">
        <p14:creationId xmlns:p14="http://schemas.microsoft.com/office/powerpoint/2010/main" val="227046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F903A-E94B-4952-9C7E-610C70613122}" type="datetimeFigureOut">
              <a:rPr lang="nl-NL" smtClean="0"/>
              <a:t>3-7-2017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D2B0A-3530-4C61-B3E2-3A5B50623233}" type="slidenum">
              <a:rPr lang="nl-NL" smtClean="0"/>
              <a:t>‹nr.›</a:t>
            </a:fld>
            <a:endParaRPr lang="nl-NL"/>
          </a:p>
        </p:txBody>
      </p:sp>
    </p:spTree>
    <p:extLst>
      <p:ext uri="{BB962C8B-B14F-4D97-AF65-F5344CB8AC3E}">
        <p14:creationId xmlns:p14="http://schemas.microsoft.com/office/powerpoint/2010/main" val="925215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 Bad en Brood. </a:t>
            </a:r>
          </a:p>
        </p:txBody>
      </p:sp>
      <p:sp>
        <p:nvSpPr>
          <p:cNvPr id="5" name="Tijdelijke aanduiding voor inhoud 4"/>
          <p:cNvSpPr>
            <a:spLocks noGrp="1"/>
          </p:cNvSpPr>
          <p:nvPr>
            <p:ph sz="half" idx="2"/>
          </p:nvPr>
        </p:nvSpPr>
        <p:spPr/>
        <p:txBody>
          <a:bodyPr>
            <a:normAutofit lnSpcReduction="10000"/>
          </a:bodyPr>
          <a:lstStyle/>
          <a:p>
            <a:r>
              <a:rPr lang="en-US" dirty="0"/>
              <a:t>The Status Act 1998 makes it impossible for illegal immigrants to obtain a social security number. For illegal immigrants who worked continuously for six years and have paid tax there will be a rule that gives them a work and residence permit </a:t>
            </a:r>
            <a:endParaRPr lang="nl-NL"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828641"/>
            <a:ext cx="4038600" cy="406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3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 Bad en Brood . </a:t>
            </a:r>
          </a:p>
        </p:txBody>
      </p:sp>
      <p:sp>
        <p:nvSpPr>
          <p:cNvPr id="4" name="Tijdelijke aanduiding voor inhoud 3"/>
          <p:cNvSpPr>
            <a:spLocks noGrp="1"/>
          </p:cNvSpPr>
          <p:nvPr>
            <p:ph sz="half" idx="2"/>
          </p:nvPr>
        </p:nvSpPr>
        <p:spPr/>
        <p:txBody>
          <a:bodyPr/>
          <a:lstStyle/>
          <a:p>
            <a:r>
              <a:rPr lang="nl-NL" dirty="0"/>
              <a:t>Mythes</a:t>
            </a:r>
          </a:p>
          <a:p>
            <a:r>
              <a:rPr lang="nl-NL" dirty="0"/>
              <a:t>Bijzondere kerkgeschiedenis.</a:t>
            </a:r>
          </a:p>
          <a:p>
            <a:r>
              <a:rPr lang="nl-NL" dirty="0"/>
              <a:t>We hebben zegen nodig.</a:t>
            </a:r>
          </a:p>
          <a:p>
            <a:r>
              <a:rPr lang="nl-NL" dirty="0"/>
              <a:t>Rol kerk  als het gaat om de waardigheid van mensen. </a:t>
            </a:r>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597476"/>
            <a:ext cx="4038600" cy="253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76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 Bad en Brood. </a:t>
            </a:r>
          </a:p>
        </p:txBody>
      </p:sp>
      <p:sp>
        <p:nvSpPr>
          <p:cNvPr id="4" name="Tijdelijke aanduiding voor inhoud 3"/>
          <p:cNvSpPr>
            <a:spLocks noGrp="1"/>
          </p:cNvSpPr>
          <p:nvPr>
            <p:ph sz="half" idx="2"/>
          </p:nvPr>
        </p:nvSpPr>
        <p:spPr/>
        <p:txBody>
          <a:bodyPr>
            <a:normAutofit fontScale="55000" lnSpcReduction="20000"/>
          </a:bodyPr>
          <a:lstStyle/>
          <a:p>
            <a:r>
              <a:rPr lang="en-US" dirty="0"/>
              <a:t>New Aliens law. Mr. Job Cohen. 2001 Bus trip against effects on Migrants</a:t>
            </a:r>
            <a:endParaRPr lang="nl-NL" dirty="0"/>
          </a:p>
          <a:p>
            <a:r>
              <a:rPr lang="en-US" dirty="0"/>
              <a:t>Beginning in April 2001 drew a bus turned, but not </a:t>
            </a:r>
            <a:r>
              <a:rPr lang="en-US" dirty="0" err="1"/>
              <a:t>illegalised</a:t>
            </a:r>
            <a:r>
              <a:rPr lang="en-US" dirty="0"/>
              <a:t> refugees and members of support groups through various cities. The protesters criticized the new policy of refugees still waiting for the completion of their second asylum application, already are dumped on the street. Since the introduction of the Benefit in 1998 are becoming more excluded groups of refugees of all kinds of amenities. No shelter and no income are their biggest problems. And put the introduction of the new Aliens Act on 1 April in the coming months there will be thousands more people on the street. Within 28 days after receiving the negative decision in their first procedure, refugees are now thrown out of their shelter.</a:t>
            </a:r>
            <a:endParaRPr lang="nl-NL"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843881"/>
            <a:ext cx="4038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92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 Bad en Brood </a:t>
            </a:r>
          </a:p>
        </p:txBody>
      </p:sp>
      <p:pic>
        <p:nvPicPr>
          <p:cNvPr id="5" name="Tijdelijke aanduiding voor inhoud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449671"/>
            <a:ext cx="4038600" cy="2827020"/>
          </a:xfrm>
        </p:spPr>
      </p:pic>
      <p:sp>
        <p:nvSpPr>
          <p:cNvPr id="4" name="Tijdelijke aanduiding voor inhoud 3"/>
          <p:cNvSpPr>
            <a:spLocks noGrp="1"/>
          </p:cNvSpPr>
          <p:nvPr>
            <p:ph sz="half" idx="2"/>
          </p:nvPr>
        </p:nvSpPr>
        <p:spPr/>
        <p:txBody>
          <a:bodyPr/>
          <a:lstStyle/>
          <a:p>
            <a:r>
              <a:rPr lang="en-GB" dirty="0"/>
              <a:t>Protests against the new aliens law</a:t>
            </a:r>
          </a:p>
          <a:p>
            <a:r>
              <a:rPr lang="en-GB" dirty="0" err="1"/>
              <a:t>Precognizing</a:t>
            </a:r>
            <a:r>
              <a:rPr lang="en-GB" dirty="0"/>
              <a:t> law  2007</a:t>
            </a:r>
          </a:p>
          <a:p>
            <a:r>
              <a:rPr lang="en-GB" dirty="0" err="1"/>
              <a:t>Kinderpardon</a:t>
            </a:r>
            <a:r>
              <a:rPr lang="en-GB" dirty="0"/>
              <a:t> 2012-nu</a:t>
            </a:r>
          </a:p>
          <a:p>
            <a:r>
              <a:rPr lang="en-GB" dirty="0"/>
              <a:t>Individual cases</a:t>
            </a:r>
          </a:p>
          <a:p>
            <a:r>
              <a:rPr lang="en-GB" dirty="0"/>
              <a:t>Collective Complaint Families with children </a:t>
            </a:r>
          </a:p>
        </p:txBody>
      </p:sp>
    </p:spTree>
    <p:extLst>
      <p:ext uri="{BB962C8B-B14F-4D97-AF65-F5344CB8AC3E}">
        <p14:creationId xmlns:p14="http://schemas.microsoft.com/office/powerpoint/2010/main" val="22541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 Bad en Brood </a:t>
            </a:r>
          </a:p>
        </p:txBody>
      </p:sp>
      <p:pic>
        <p:nvPicPr>
          <p:cNvPr id="5" name="Tijdelijke aanduiding voor inhoud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52500" y="1658144"/>
            <a:ext cx="3048000" cy="4410075"/>
          </a:xfrm>
        </p:spPr>
      </p:pic>
      <p:sp>
        <p:nvSpPr>
          <p:cNvPr id="4" name="Tijdelijke aanduiding voor inhoud 3"/>
          <p:cNvSpPr>
            <a:spLocks noGrp="1"/>
          </p:cNvSpPr>
          <p:nvPr>
            <p:ph sz="half" idx="2"/>
          </p:nvPr>
        </p:nvSpPr>
        <p:spPr/>
        <p:txBody>
          <a:bodyPr>
            <a:normAutofit fontScale="62500" lnSpcReduction="20000"/>
          </a:bodyPr>
          <a:lstStyle/>
          <a:p>
            <a:r>
              <a:rPr lang="nl-NL" dirty="0"/>
              <a:t>The right on shelter </a:t>
            </a:r>
          </a:p>
          <a:p>
            <a:r>
              <a:rPr lang="nl-NL" dirty="0"/>
              <a:t> </a:t>
            </a:r>
            <a:r>
              <a:rPr lang="en-US" dirty="0"/>
              <a:t>The government can not just put  children out of shelters  even if they are "illegal". Because many 'illegal' children were put on the street, </a:t>
            </a:r>
            <a:r>
              <a:rPr lang="en-US" dirty="0" err="1"/>
              <a:t>Defence</a:t>
            </a:r>
            <a:r>
              <a:rPr lang="en-US" dirty="0"/>
              <a:t> for Children has partnered with other organizations in 2008, filed a complaint with the European Committee of Social Rights (ESRB). On July 27, 2010 the Hague Court of Appeal ruled that children were not allowed on the street. This was then confirmed by the Supreme Court. This has led to family locations. The first opened in 2011</a:t>
            </a:r>
            <a:endParaRPr lang="nl-NL" dirty="0"/>
          </a:p>
          <a:p>
            <a:r>
              <a:rPr lang="nl-NL" dirty="0"/>
              <a:t> </a:t>
            </a:r>
          </a:p>
          <a:p>
            <a:endParaRPr lang="nl-NL" dirty="0"/>
          </a:p>
        </p:txBody>
      </p:sp>
    </p:spTree>
    <p:extLst>
      <p:ext uri="{BB962C8B-B14F-4D97-AF65-F5344CB8AC3E}">
        <p14:creationId xmlns:p14="http://schemas.microsoft.com/office/powerpoint/2010/main" val="308960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 Bad en Brood </a:t>
            </a:r>
          </a:p>
        </p:txBody>
      </p:sp>
      <p:sp>
        <p:nvSpPr>
          <p:cNvPr id="4" name="Tijdelijke aanduiding voor inhoud 3"/>
          <p:cNvSpPr>
            <a:spLocks noGrp="1"/>
          </p:cNvSpPr>
          <p:nvPr>
            <p:ph sz="half" idx="2"/>
          </p:nvPr>
        </p:nvSpPr>
        <p:spPr/>
        <p:txBody>
          <a:bodyPr/>
          <a:lstStyle/>
          <a:p>
            <a:r>
              <a:rPr lang="nl-NL" dirty="0"/>
              <a:t>Tentenkamp</a:t>
            </a:r>
          </a:p>
          <a:p>
            <a:r>
              <a:rPr lang="nl-NL" dirty="0"/>
              <a:t>Vuchtkerk</a:t>
            </a:r>
          </a:p>
          <a:p>
            <a:r>
              <a:rPr lang="nl-NL" dirty="0"/>
              <a:t>Vluchtgebouw</a:t>
            </a:r>
          </a:p>
          <a:p>
            <a:r>
              <a:rPr lang="nl-NL" dirty="0"/>
              <a:t>Vluchtkantoor</a:t>
            </a:r>
          </a:p>
          <a:p>
            <a:r>
              <a:rPr lang="nl-NL" dirty="0"/>
              <a:t>Vluchtgarage</a:t>
            </a:r>
          </a:p>
          <a:p>
            <a:r>
              <a:rPr lang="nl-NL" dirty="0"/>
              <a:t>Vluchttoren</a:t>
            </a:r>
          </a:p>
          <a:p>
            <a:r>
              <a:rPr lang="nl-NL" dirty="0" err="1"/>
              <a:t>Vluchkloods</a:t>
            </a:r>
            <a:r>
              <a:rPr lang="nl-NL" dirty="0"/>
              <a:t>-nu</a:t>
            </a:r>
          </a:p>
          <a:p>
            <a:endParaRPr lang="nl-NL" dirty="0"/>
          </a:p>
          <a:p>
            <a:endParaRPr lang="nl-NL" dirty="0"/>
          </a:p>
          <a:p>
            <a:endParaRPr lang="nl-NL" dirty="0"/>
          </a:p>
        </p:txBody>
      </p:sp>
      <p:pic>
        <p:nvPicPr>
          <p:cNvPr id="7" name="Tijdelijke aanduiding voor inhoud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15191"/>
            <a:ext cx="4038600" cy="2695980"/>
          </a:xfrm>
        </p:spPr>
      </p:pic>
    </p:spTree>
    <p:extLst>
      <p:ext uri="{BB962C8B-B14F-4D97-AF65-F5344CB8AC3E}">
        <p14:creationId xmlns:p14="http://schemas.microsoft.com/office/powerpoint/2010/main" val="271747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 Bad en Brood</a:t>
            </a:r>
          </a:p>
        </p:txBody>
      </p:sp>
      <p:pic>
        <p:nvPicPr>
          <p:cNvPr id="5" name="Tijdelijke aanduiding voor inhoud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20850" y="2910681"/>
            <a:ext cx="1511300" cy="1905000"/>
          </a:xfrm>
        </p:spPr>
      </p:pic>
      <p:sp>
        <p:nvSpPr>
          <p:cNvPr id="4" name="Tijdelijke aanduiding voor inhoud 3"/>
          <p:cNvSpPr>
            <a:spLocks noGrp="1"/>
          </p:cNvSpPr>
          <p:nvPr>
            <p:ph sz="half" idx="2"/>
          </p:nvPr>
        </p:nvSpPr>
        <p:spPr/>
        <p:txBody>
          <a:bodyPr>
            <a:normAutofit lnSpcReduction="10000"/>
          </a:bodyPr>
          <a:lstStyle/>
          <a:p>
            <a:r>
              <a:rPr lang="nl-NL" dirty="0"/>
              <a:t>content Charter</a:t>
            </a:r>
          </a:p>
          <a:p>
            <a:endParaRPr lang="nl-NL" dirty="0"/>
          </a:p>
          <a:p>
            <a:r>
              <a:rPr lang="en-US" dirty="0"/>
              <a:t>Chapter I: Dignity (human dignity, right to life, right to the integrity, prohibition of torture and inhuman or degrading treatment or punishment, prohibition of slavery and forced labor);</a:t>
            </a:r>
            <a:endParaRPr lang="nl-NL" dirty="0"/>
          </a:p>
        </p:txBody>
      </p:sp>
    </p:spTree>
    <p:extLst>
      <p:ext uri="{BB962C8B-B14F-4D97-AF65-F5344CB8AC3E}">
        <p14:creationId xmlns:p14="http://schemas.microsoft.com/office/powerpoint/2010/main" val="411360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 Bad en Brood</a:t>
            </a:r>
          </a:p>
        </p:txBody>
      </p:sp>
      <p:sp>
        <p:nvSpPr>
          <p:cNvPr id="4" name="Tijdelijke aanduiding voor inhoud 3"/>
          <p:cNvSpPr>
            <a:spLocks noGrp="1"/>
          </p:cNvSpPr>
          <p:nvPr>
            <p:ph sz="half" idx="2"/>
          </p:nvPr>
        </p:nvSpPr>
        <p:spPr/>
        <p:txBody>
          <a:bodyPr/>
          <a:lstStyle/>
          <a:p>
            <a:r>
              <a:rPr lang="nl-NL" dirty="0"/>
              <a:t>Klacht ingediend nr. 90/2013 door CEC </a:t>
            </a:r>
          </a:p>
          <a:p>
            <a:r>
              <a:rPr lang="en-US" dirty="0"/>
              <a:t>The complaint was registered on 17 January 2013.</a:t>
            </a:r>
          </a:p>
          <a:p>
            <a:r>
              <a:rPr lang="en-US" dirty="0"/>
              <a:t>Admissibility 1July 2013</a:t>
            </a:r>
          </a:p>
          <a:p>
            <a:r>
              <a:rPr lang="en-US" dirty="0"/>
              <a:t>Immediate measure 25-10-2013</a:t>
            </a:r>
          </a:p>
          <a:p>
            <a:r>
              <a:rPr lang="en-US" dirty="0"/>
              <a:t>Decision 9 July 2014</a:t>
            </a:r>
            <a:endParaRPr lang="nl-NL"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726821"/>
            <a:ext cx="4038600" cy="4272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67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Bed Bad en Brood</a:t>
            </a:r>
          </a:p>
        </p:txBody>
      </p:sp>
      <p:sp>
        <p:nvSpPr>
          <p:cNvPr id="5" name="Tijdelijke aanduiding voor inhoud 4"/>
          <p:cNvSpPr>
            <a:spLocks noGrp="1"/>
          </p:cNvSpPr>
          <p:nvPr>
            <p:ph sz="half" idx="2"/>
          </p:nvPr>
        </p:nvSpPr>
        <p:spPr/>
        <p:txBody>
          <a:bodyPr/>
          <a:lstStyle/>
          <a:p>
            <a:r>
              <a:rPr lang="nl-NL" dirty="0"/>
              <a:t>Uitspraak lagere rechtbanken op grond van ECSR</a:t>
            </a:r>
          </a:p>
          <a:p>
            <a:r>
              <a:rPr lang="nl-NL" dirty="0"/>
              <a:t>Uitspraak Centrale Raad van Beroep 19 november 2014</a:t>
            </a:r>
          </a:p>
          <a:p>
            <a:r>
              <a:rPr lang="nl-NL"/>
              <a:t>Comité </a:t>
            </a:r>
            <a:r>
              <a:rPr lang="nl-NL" dirty="0"/>
              <a:t>van Ministers</a:t>
            </a:r>
          </a:p>
          <a:p>
            <a:r>
              <a:rPr lang="nl-NL" dirty="0"/>
              <a:t>Compromis Kabinet</a:t>
            </a:r>
          </a:p>
          <a:p>
            <a:r>
              <a:rPr lang="nl-NL" dirty="0"/>
              <a:t>Zitting Raad van State</a:t>
            </a:r>
          </a:p>
          <a:p>
            <a:endParaRPr lang="nl-NL"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303264"/>
            <a:ext cx="4038600" cy="311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20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Bad Bed en Brood </a:t>
            </a:r>
          </a:p>
        </p:txBody>
      </p:sp>
      <p:sp>
        <p:nvSpPr>
          <p:cNvPr id="8" name="Tijdelijke aanduiding voor inhoud 7"/>
          <p:cNvSpPr>
            <a:spLocks noGrp="1"/>
          </p:cNvSpPr>
          <p:nvPr>
            <p:ph sz="half" idx="2"/>
          </p:nvPr>
        </p:nvSpPr>
        <p:spPr/>
        <p:txBody>
          <a:bodyPr>
            <a:normAutofit lnSpcReduction="10000"/>
          </a:bodyPr>
          <a:lstStyle/>
          <a:p>
            <a:r>
              <a:rPr lang="nl-NL" dirty="0"/>
              <a:t>Hoe gaat het verder?</a:t>
            </a:r>
          </a:p>
          <a:p>
            <a:r>
              <a:rPr lang="nl-NL" dirty="0"/>
              <a:t>Protest  lokale  overheden</a:t>
            </a:r>
          </a:p>
          <a:p>
            <a:r>
              <a:rPr lang="nl-NL" dirty="0"/>
              <a:t>Raad van State</a:t>
            </a:r>
          </a:p>
          <a:p>
            <a:r>
              <a:rPr lang="nl-NL" dirty="0"/>
              <a:t>Centrale Raad voor beroep</a:t>
            </a:r>
          </a:p>
          <a:p>
            <a:r>
              <a:rPr lang="nl-NL" dirty="0"/>
              <a:t>Wiens verantwoordelijkheid</a:t>
            </a:r>
          </a:p>
          <a:p>
            <a:r>
              <a:rPr lang="nl-NL" dirty="0"/>
              <a:t>Wat kunnen kerken doen?</a:t>
            </a: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597476"/>
            <a:ext cx="4038600" cy="253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19306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A86E13F667074F8D88F5D4C99D4E5E" ma:contentTypeVersion="0" ma:contentTypeDescription="Een nieuw document maken." ma:contentTypeScope="" ma:versionID="7fa6cbb78477a586739271d89b129d84">
  <xsd:schema xmlns:xsd="http://www.w3.org/2001/XMLSchema" xmlns:xs="http://www.w3.org/2001/XMLSchema" xmlns:p="http://schemas.microsoft.com/office/2006/metadata/properties" targetNamespace="http://schemas.microsoft.com/office/2006/metadata/properties" ma:root="true" ma:fieldsID="a17e5968c79d9fe2fc9f8835eee23f5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AF5E9E-A787-48E2-A26E-65AB97EED5C2}">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BEB32ED-0D95-47DD-AC8B-8F0F3D571A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1C53139-6038-46CA-BDCD-42D8B897F2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175</TotalTime>
  <Words>484</Words>
  <Application>Microsoft Office PowerPoint</Application>
  <PresentationFormat>Diavoorstelling (4:3)</PresentationFormat>
  <Paragraphs>52</Paragraphs>
  <Slides>10</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Arial</vt:lpstr>
      <vt:lpstr>Calibri</vt:lpstr>
      <vt:lpstr>Kantoorthema</vt:lpstr>
      <vt:lpstr>Bed, Bad en Brood. </vt:lpstr>
      <vt:lpstr>Bed Bad en Brood. </vt:lpstr>
      <vt:lpstr>Bed, Bad en Brood </vt:lpstr>
      <vt:lpstr>Bed Bad en Brood </vt:lpstr>
      <vt:lpstr>Bed Bad en Brood </vt:lpstr>
      <vt:lpstr>Bed Bad en Brood</vt:lpstr>
      <vt:lpstr>Bed Bad en Brood</vt:lpstr>
      <vt:lpstr>Bed Bad en Brood</vt:lpstr>
      <vt:lpstr>Bad Bed en Brood </vt:lpstr>
      <vt:lpstr>Bed Bad en Brood . </vt:lpstr>
    </vt:vector>
  </TitlesOfParts>
  <Company>Protestantse Kerk in Nederland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 Bad en Brood.</dc:title>
  <dc:creator>Werkman, G.</dc:creator>
  <cp:lastModifiedBy>G. Werkman</cp:lastModifiedBy>
  <cp:revision>13</cp:revision>
  <dcterms:created xsi:type="dcterms:W3CDTF">2015-06-03T08:37:43Z</dcterms:created>
  <dcterms:modified xsi:type="dcterms:W3CDTF">2017-07-03T06:04:51Z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0x0101000CA86E13F667074F8D88F5D4C99D4E5E</vt:lpwstr>
  </property>
</Properties>
</file>