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680700" cy="7569200"/>
  <p:notesSz cx="106807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57" y="2346452"/>
            <a:ext cx="908885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914" y="4238752"/>
            <a:ext cx="7484935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38" y="1740916"/>
            <a:ext cx="4651352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6773" y="1740916"/>
            <a:ext cx="4651352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38" y="302767"/>
            <a:ext cx="9623488" cy="121107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38" y="1740916"/>
            <a:ext cx="9623488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540" y="7039356"/>
            <a:ext cx="3421684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38" y="7039356"/>
            <a:ext cx="2459335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8791" y="7039356"/>
            <a:ext cx="2459335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585" y="448563"/>
            <a:ext cx="8999220" cy="5923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912235" marR="1310640" indent="-1818639">
              <a:lnSpc>
                <a:spcPct val="102000"/>
              </a:lnSpc>
            </a:pP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fu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ot</a:t>
            </a:r>
            <a:r>
              <a:rPr dirty="0" smtClean="0" sz="2000" spc="-1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ct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–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The</a:t>
            </a:r>
            <a:r>
              <a:rPr dirty="0" smtClean="0" sz="2000" spc="-10" b="1">
                <a:latin typeface="Calibri"/>
                <a:cs typeface="Calibri"/>
              </a:rPr>
              <a:t> Eu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op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L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-10" b="1">
                <a:latin typeface="Calibri"/>
                <a:cs typeface="Calibri"/>
              </a:rPr>
              <a:t>F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10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k</a:t>
            </a:r>
            <a:r>
              <a:rPr dirty="0" smtClean="0" sz="2000" spc="0" b="1">
                <a:latin typeface="Calibri"/>
                <a:cs typeface="Calibri"/>
              </a:rPr>
              <a:t> A b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nne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’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uide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07645" indent="-195580">
              <a:lnSpc>
                <a:spcPct val="100000"/>
              </a:lnSpc>
              <a:buFont typeface="Calibri"/>
              <a:buAutoNum type="romanUcPeriod"/>
              <a:tabLst>
                <a:tab pos="207645" algn="l"/>
              </a:tabLst>
            </a:pPr>
            <a:r>
              <a:rPr dirty="0" smtClean="0" sz="2000" spc="-20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h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f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k 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 </a:t>
            </a:r>
            <a:r>
              <a:rPr dirty="0" smtClean="0" sz="2000" spc="-10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e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efe</a:t>
            </a:r>
            <a:r>
              <a:rPr dirty="0" smtClean="0" sz="2000" spc="-10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i</a:t>
            </a:r>
            <a:r>
              <a:rPr dirty="0" smtClean="0" sz="2000" spc="5" b="1">
                <a:latin typeface="Calibri"/>
                <a:cs typeface="Calibri"/>
              </a:rPr>
              <a:t>n</a:t>
            </a:r>
            <a:r>
              <a:rPr dirty="0" smtClean="0" sz="2000" spc="0" b="1">
                <a:latin typeface="Calibri"/>
                <a:cs typeface="Calibri"/>
              </a:rPr>
              <a:t>g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-5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  <a:buFont typeface="Calibri"/>
              <a:buAutoNum type="romanUcPeriod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nat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r>
              <a:rPr dirty="0" smtClean="0" sz="2000" spc="-5">
                <a:latin typeface="Calibri"/>
                <a:cs typeface="Calibri"/>
              </a:rPr>
              <a:t> la</a:t>
            </a:r>
            <a:r>
              <a:rPr dirty="0" smtClean="0" sz="2000" spc="0">
                <a:latin typeface="Calibri"/>
                <a:cs typeface="Calibri"/>
              </a:rPr>
              <a:t>w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ghts</a:t>
            </a:r>
            <a:endParaRPr sz="2000">
              <a:latin typeface="Calibri"/>
              <a:cs typeface="Calibri"/>
            </a:endParaRPr>
          </a:p>
          <a:p>
            <a:pPr lvl="2" marL="927100" marR="12700" indent="-373380">
              <a:lnSpc>
                <a:spcPct val="101499"/>
              </a:lnSpc>
              <a:spcBef>
                <a:spcPts val="10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oc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nts of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-5">
                <a:latin typeface="Calibri"/>
                <a:cs typeface="Calibri"/>
              </a:rPr>
              <a:t>-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-1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tz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and,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0">
                <a:latin typeface="Calibri"/>
                <a:cs typeface="Calibri"/>
              </a:rPr>
              <a:t>ay,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n,</a:t>
            </a:r>
            <a:r>
              <a:rPr dirty="0" smtClean="0" sz="2000" spc="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-15">
                <a:latin typeface="Calibri"/>
                <a:cs typeface="Calibri"/>
              </a:rPr>
              <a:t>-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tat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opt-out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om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he </a:t>
            </a:r>
            <a:r>
              <a:rPr dirty="0" smtClean="0" sz="2000" spc="-5">
                <a:latin typeface="Calibri"/>
                <a:cs typeface="Calibri"/>
              </a:rPr>
              <a:t>J</a:t>
            </a:r>
            <a:r>
              <a:rPr dirty="0" smtClean="0" sz="2000" spc="0">
                <a:latin typeface="Calibri"/>
                <a:cs typeface="Calibri"/>
              </a:rPr>
              <a:t>HA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k,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[U</a:t>
            </a:r>
            <a:r>
              <a:rPr dirty="0" smtClean="0" sz="2000" spc="0">
                <a:latin typeface="Calibri"/>
                <a:cs typeface="Calibri"/>
              </a:rPr>
              <a:t>K</a:t>
            </a:r>
            <a:r>
              <a:rPr dirty="0" smtClean="0" sz="2000" spc="-15">
                <a:latin typeface="Calibri"/>
                <a:cs typeface="Calibri"/>
              </a:rPr>
              <a:t>]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[Irel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-5">
                <a:latin typeface="Calibri"/>
                <a:cs typeface="Calibri"/>
              </a:rPr>
              <a:t>]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J</a:t>
            </a:r>
            <a:r>
              <a:rPr dirty="0" smtClean="0" sz="2000" spc="0">
                <a:latin typeface="Calibri"/>
                <a:cs typeface="Calibri"/>
              </a:rPr>
              <a:t>ud</a:t>
            </a:r>
            <a:r>
              <a:rPr dirty="0" smtClean="0" sz="2000" spc="-1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1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R,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J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1" marL="553720" indent="-361315">
              <a:lnSpc>
                <a:spcPct val="100000"/>
              </a:lnSpc>
              <a:spcBef>
                <a:spcPts val="35"/>
              </a:spcBef>
              <a:buFont typeface="Wingdings"/>
              <a:buChar char=""/>
              <a:tabLst>
                <a:tab pos="55372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Prim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la</a:t>
            </a:r>
            <a:r>
              <a:rPr dirty="0" smtClean="0" sz="2000" spc="0">
                <a:latin typeface="Calibri"/>
                <a:cs typeface="Calibri"/>
              </a:rPr>
              <a:t>w (</a:t>
            </a:r>
            <a:r>
              <a:rPr dirty="0" smtClean="0" sz="2000" spc="-2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re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es)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gu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J</a:t>
            </a:r>
            <a:r>
              <a:rPr dirty="0" smtClean="0" sz="2000" spc="0">
                <a:latin typeface="Calibri"/>
                <a:cs typeface="Calibri"/>
              </a:rPr>
              <a:t>ud</a:t>
            </a:r>
            <a:r>
              <a:rPr dirty="0" smtClean="0" sz="2000" spc="-1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20">
                <a:latin typeface="Calibri"/>
                <a:cs typeface="Calibri"/>
              </a:rPr>
              <a:t>J</a:t>
            </a:r>
            <a:r>
              <a:rPr dirty="0" smtClean="0" sz="2000" spc="-10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1" marL="553720" indent="-361315">
              <a:lnSpc>
                <a:spcPct val="100000"/>
              </a:lnSpc>
              <a:spcBef>
                <a:spcPts val="45"/>
              </a:spcBef>
              <a:buFont typeface="Wingdings"/>
              <a:buChar char=""/>
              <a:tabLst>
                <a:tab pos="553720" algn="l"/>
              </a:tabLst>
            </a:pPr>
            <a:r>
              <a:rPr dirty="0" smtClean="0" sz="2000" spc="-5">
                <a:latin typeface="Calibri"/>
                <a:cs typeface="Calibri"/>
              </a:rPr>
              <a:t>[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-</a:t>
            </a:r>
            <a:r>
              <a:rPr dirty="0" smtClean="0" sz="2000" spc="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tat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nat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nal 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Con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tut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al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g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J</a:t>
            </a:r>
            <a:r>
              <a:rPr dirty="0" smtClean="0" sz="2000" spc="0">
                <a:latin typeface="Calibri"/>
                <a:cs typeface="Calibri"/>
              </a:rPr>
              <a:t>ud</a:t>
            </a:r>
            <a:r>
              <a:rPr dirty="0" smtClean="0" sz="2000" spc="-1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l 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ts a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)]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454659"/>
            <a:ext cx="5381625" cy="1260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74320" indent="-262255">
              <a:lnSpc>
                <a:spcPct val="100000"/>
              </a:lnSpc>
              <a:buFont typeface="Calibri"/>
              <a:buAutoNum type="romanUcPeriod" startAt="2"/>
              <a:tabLst>
                <a:tab pos="274320" algn="l"/>
              </a:tabLst>
            </a:pPr>
            <a:r>
              <a:rPr dirty="0" smtClean="0" sz="2000" spc="-5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h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ted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d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ng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5" b="1">
                <a:latin typeface="Calibri"/>
                <a:cs typeface="Calibri"/>
              </a:rPr>
              <a:t>f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ee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tecti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n?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 startAt="2"/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  <a:buFont typeface="Calibri"/>
              <a:buAutoNum type="romanUcPeriod" startAt="2"/>
            </a:pPr>
            <a:endParaRPr sz="1400"/>
          </a:p>
          <a:p>
            <a:pPr lvl="1" marL="553085" indent="-361315">
              <a:lnSpc>
                <a:spcPct val="100000"/>
              </a:lnSpc>
              <a:buFont typeface="Wingdings"/>
              <a:buChar char=""/>
              <a:tabLst>
                <a:tab pos="553085" algn="l"/>
              </a:tabLst>
            </a:pPr>
            <a:r>
              <a:rPr dirty="0" smtClean="0" sz="2000">
                <a:latin typeface="Calibri"/>
                <a:cs typeface="Calibri"/>
              </a:rPr>
              <a:t>Mat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al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aw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5">
                <a:latin typeface="Calibri"/>
                <a:cs typeface="Calibri"/>
              </a:rPr>
              <a:t>W</a:t>
            </a:r>
            <a:r>
              <a:rPr dirty="0" smtClean="0" sz="2000" spc="0">
                <a:latin typeface="Calibri"/>
                <a:cs typeface="Calibri"/>
              </a:rPr>
              <a:t>hat</a:t>
            </a:r>
            <a:r>
              <a:rPr dirty="0" smtClean="0" sz="2000" spc="-20">
                <a:latin typeface="Calibri"/>
                <a:cs typeface="Calibri"/>
              </a:rPr>
              <a:t>?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1" marL="553085" indent="-361315">
              <a:lnSpc>
                <a:spcPct val="100000"/>
              </a:lnSpc>
              <a:spcBef>
                <a:spcPts val="35"/>
              </a:spcBef>
              <a:buFont typeface="Wingdings"/>
              <a:buChar char=""/>
              <a:tabLst>
                <a:tab pos="553085" algn="l"/>
              </a:tabLst>
            </a:pPr>
            <a:r>
              <a:rPr dirty="0" smtClean="0" sz="2000" spc="-5">
                <a:latin typeface="Calibri"/>
                <a:cs typeface="Calibri"/>
              </a:rPr>
              <a:t>Pr</a:t>
            </a:r>
            <a:r>
              <a:rPr dirty="0" smtClean="0" sz="2000" spc="0">
                <a:latin typeface="Calibri"/>
                <a:cs typeface="Calibri"/>
              </a:rPr>
              <a:t>oc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al </a:t>
            </a:r>
            <a:r>
              <a:rPr dirty="0" smtClean="0" sz="2000" spc="-5">
                <a:latin typeface="Calibri"/>
                <a:cs typeface="Calibri"/>
              </a:rPr>
              <a:t>la</a:t>
            </a:r>
            <a:r>
              <a:rPr dirty="0" smtClean="0" sz="2000" spc="0">
                <a:latin typeface="Calibri"/>
                <a:cs typeface="Calibri"/>
              </a:rPr>
              <a:t>w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5">
                <a:latin typeface="Calibri"/>
                <a:cs typeface="Calibri"/>
              </a:rPr>
              <a:t>H</a:t>
            </a:r>
            <a:r>
              <a:rPr dirty="0" smtClean="0" sz="2000" spc="-5">
                <a:latin typeface="Calibri"/>
                <a:cs typeface="Calibri"/>
              </a:rPr>
              <a:t>ow?)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454659"/>
            <a:ext cx="9530080" cy="4983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2900" indent="-330835">
              <a:lnSpc>
                <a:spcPct val="100000"/>
              </a:lnSpc>
              <a:buFont typeface="Calibri"/>
              <a:buAutoNum type="romanUcPeriod" startAt="3"/>
              <a:tabLst>
                <a:tab pos="342900" algn="l"/>
              </a:tabLst>
            </a:pPr>
            <a:r>
              <a:rPr dirty="0" smtClean="0" sz="2000" spc="-20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hy </a:t>
            </a:r>
            <a:r>
              <a:rPr dirty="0" smtClean="0" sz="2000" spc="-10" b="1" i="1">
                <a:latin typeface="Calibri"/>
                <a:cs typeface="Calibri"/>
              </a:rPr>
              <a:t>E</a:t>
            </a:r>
            <a:r>
              <a:rPr dirty="0" smtClean="0" sz="2000" spc="0" b="1" i="1">
                <a:latin typeface="Calibri"/>
                <a:cs typeface="Calibri"/>
              </a:rPr>
              <a:t>u</a:t>
            </a:r>
            <a:r>
              <a:rPr dirty="0" smtClean="0" sz="2000" spc="-15" b="1" i="1">
                <a:latin typeface="Calibri"/>
                <a:cs typeface="Calibri"/>
              </a:rPr>
              <a:t>r</a:t>
            </a:r>
            <a:r>
              <a:rPr dirty="0" smtClean="0" sz="2000" spc="0" b="1" i="1">
                <a:latin typeface="Calibri"/>
                <a:cs typeface="Calibri"/>
              </a:rPr>
              <a:t>o</a:t>
            </a:r>
            <a:r>
              <a:rPr dirty="0" smtClean="0" sz="2000" spc="-15" b="1" i="1">
                <a:latin typeface="Calibri"/>
                <a:cs typeface="Calibri"/>
              </a:rPr>
              <a:t>p</a:t>
            </a:r>
            <a:r>
              <a:rPr dirty="0" smtClean="0" sz="2000" spc="0" b="1" i="1">
                <a:latin typeface="Calibri"/>
                <a:cs typeface="Calibri"/>
              </a:rPr>
              <a:t>e</a:t>
            </a:r>
            <a:r>
              <a:rPr dirty="0" smtClean="0" sz="2000" spc="-5" b="1" i="1">
                <a:latin typeface="Calibri"/>
                <a:cs typeface="Calibri"/>
              </a:rPr>
              <a:t>a</a:t>
            </a:r>
            <a:r>
              <a:rPr dirty="0" smtClean="0" sz="2000" spc="0" b="1" i="1">
                <a:latin typeface="Calibri"/>
                <a:cs typeface="Calibri"/>
              </a:rPr>
              <a:t>n 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i</a:t>
            </a:r>
            <a:r>
              <a:rPr dirty="0" smtClean="0" sz="2000" spc="5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efu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s?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 startAt="3"/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  <a:buFont typeface="Calibri"/>
              <a:buAutoNum type="romanUcPeriod" startAt="3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>
                <a:latin typeface="Calibri"/>
                <a:cs typeface="Calibri"/>
              </a:rPr>
              <a:t>Mat</a:t>
            </a:r>
            <a:r>
              <a:rPr dirty="0" smtClean="0" sz="2000" spc="-5">
                <a:latin typeface="Calibri"/>
                <a:cs typeface="Calibri"/>
              </a:rPr>
              <a:t>eri</a:t>
            </a:r>
            <a:r>
              <a:rPr dirty="0" smtClean="0" sz="2000" spc="0">
                <a:latin typeface="Calibri"/>
                <a:cs typeface="Calibri"/>
              </a:rPr>
              <a:t>al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w: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a Con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&amp;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oto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ol n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 </a:t>
            </a:r>
            <a:r>
              <a:rPr dirty="0" smtClean="0" sz="2000" spc="-10">
                <a:latin typeface="Calibri"/>
                <a:cs typeface="Calibri"/>
              </a:rPr>
              <a:t>b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5">
                <a:latin typeface="Calibri"/>
                <a:cs typeface="Calibri"/>
              </a:rPr>
              <a:t>y</a:t>
            </a:r>
            <a:r>
              <a:rPr dirty="0" smtClean="0" sz="2000" spc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 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0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ou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b</a:t>
            </a:r>
            <a:r>
              <a:rPr dirty="0" smtClean="0" sz="2000" spc="0">
                <a:latin typeface="Calibri"/>
                <a:cs typeface="Calibri"/>
              </a:rPr>
              <a:t>e of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co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ab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qua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0">
                <a:latin typeface="Calibri"/>
                <a:cs typeface="Calibri"/>
              </a:rPr>
              <a:t>y</a:t>
            </a:r>
            <a:r>
              <a:rPr dirty="0" smtClean="0" sz="2000" spc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2" marL="927100" marR="12700" indent="-373380">
              <a:lnSpc>
                <a:spcPts val="2450"/>
              </a:lnSpc>
              <a:spcBef>
                <a:spcPts val="7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ff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ds 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le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ntat</a:t>
            </a:r>
            <a:r>
              <a:rPr dirty="0" smtClean="0" sz="2000" spc="-5">
                <a:latin typeface="Calibri"/>
                <a:cs typeface="Calibri"/>
              </a:rPr>
              <a:t>io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ua</a:t>
            </a:r>
            <a:r>
              <a:rPr dirty="0" smtClean="0" sz="2000" spc="-5">
                <a:latin typeface="Calibri"/>
                <a:cs typeface="Calibri"/>
              </a:rPr>
              <a:t>ll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 le</a:t>
            </a:r>
            <a:r>
              <a:rPr dirty="0" smtClean="0" sz="2000" spc="0">
                <a:latin typeface="Calibri"/>
                <a:cs typeface="Calibri"/>
              </a:rPr>
              <a:t>ad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ssi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5">
                <a:latin typeface="Calibri"/>
                <a:cs typeface="Calibri"/>
              </a:rPr>
              <a:t>se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da</a:t>
            </a:r>
            <a:r>
              <a:rPr dirty="0" smtClean="0" sz="2000" spc="-5">
                <a:latin typeface="Calibri"/>
                <a:cs typeface="Calibri"/>
              </a:rPr>
              <a:t>ry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nt.</a:t>
            </a:r>
            <a:endParaRPr sz="2000">
              <a:latin typeface="Calibri"/>
              <a:cs typeface="Calibri"/>
            </a:endParaRPr>
          </a:p>
          <a:p>
            <a:pPr lvl="1" marL="553720" indent="-361315">
              <a:lnSpc>
                <a:spcPts val="2345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spc="-5">
                <a:latin typeface="Calibri"/>
                <a:cs typeface="Calibri"/>
              </a:rPr>
              <a:t>Pr</a:t>
            </a:r>
            <a:r>
              <a:rPr dirty="0" smtClean="0" sz="2000" spc="0">
                <a:latin typeface="Calibri"/>
                <a:cs typeface="Calibri"/>
              </a:rPr>
              <a:t>oc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al </a:t>
            </a:r>
            <a:r>
              <a:rPr dirty="0" smtClean="0" sz="2000" spc="-5">
                <a:latin typeface="Calibri"/>
                <a:cs typeface="Calibri"/>
              </a:rPr>
              <a:t>la</a:t>
            </a:r>
            <a:r>
              <a:rPr dirty="0" smtClean="0" sz="2000" spc="-20">
                <a:latin typeface="Calibri"/>
                <a:cs typeface="Calibri"/>
              </a:rPr>
              <a:t>w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lvl="2" marL="927100" marR="194945" indent="-373380">
              <a:lnSpc>
                <a:spcPct val="101800"/>
              </a:lnSpc>
              <a:spcBef>
                <a:spcPts val="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Sch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-2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Co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on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Ma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k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 of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e and</a:t>
            </a:r>
            <a:r>
              <a:rPr dirty="0" smtClean="0" sz="2000" spc="0">
                <a:latin typeface="Calibri"/>
                <a:cs typeface="Calibri"/>
              </a:rPr>
              <a:t> un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b</a:t>
            </a:r>
            <a:r>
              <a:rPr dirty="0" smtClean="0" sz="2000" spc="0">
                <a:latin typeface="Calibri"/>
                <a:cs typeface="Calibri"/>
              </a:rPr>
              <a:t>e 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b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 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0">
                <a:latin typeface="Calibri"/>
                <a:cs typeface="Calibri"/>
              </a:rPr>
              <a:t> ju</a:t>
            </a:r>
            <a:r>
              <a:rPr dirty="0" smtClean="0" sz="2000" spc="-5">
                <a:latin typeface="Calibri"/>
                <a:cs typeface="Calibri"/>
              </a:rPr>
              <a:t>ris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io</a:t>
            </a:r>
            <a:r>
              <a:rPr dirty="0" smtClean="0" sz="2000" spc="0">
                <a:latin typeface="Calibri"/>
                <a:cs typeface="Calibri"/>
              </a:rPr>
              <a:t>n.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 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al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tand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ds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be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f 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ab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10">
                <a:latin typeface="Calibri"/>
                <a:cs typeface="Calibri"/>
              </a:rPr>
              <a:t>q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ty.</a:t>
            </a:r>
            <a:endParaRPr sz="2000">
              <a:latin typeface="Calibri"/>
              <a:cs typeface="Calibri"/>
            </a:endParaRPr>
          </a:p>
          <a:p>
            <a:pPr lvl="2" marL="926465" marR="817244" indent="-373380">
              <a:lnSpc>
                <a:spcPts val="2450"/>
              </a:lnSpc>
              <a:spcBef>
                <a:spcPts val="7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ff</a:t>
            </a:r>
            <a:r>
              <a:rPr dirty="0" smtClean="0" sz="2000" spc="-5">
                <a:latin typeface="Calibri"/>
                <a:cs typeface="Calibri"/>
              </a:rPr>
              <a:t>ere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al</a:t>
            </a:r>
            <a:r>
              <a:rPr dirty="0" smtClean="0" sz="2000" spc="-5">
                <a:latin typeface="Calibri"/>
                <a:cs typeface="Calibri"/>
              </a:rPr>
              <a:t> 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ds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tua</a:t>
            </a:r>
            <a:r>
              <a:rPr dirty="0" smtClean="0" sz="2000" spc="-5">
                <a:latin typeface="Calibri"/>
                <a:cs typeface="Calibri"/>
              </a:rPr>
              <a:t>ll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le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ssi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5">
                <a:latin typeface="Calibri"/>
                <a:cs typeface="Calibri"/>
              </a:rPr>
              <a:t>se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nda</a:t>
            </a:r>
            <a:r>
              <a:rPr dirty="0" smtClean="0" sz="2000" spc="-5">
                <a:latin typeface="Calibri"/>
                <a:cs typeface="Calibri"/>
              </a:rPr>
              <a:t>ry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nt.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ts val="2345"/>
              </a:lnSpc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if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ere</a:t>
            </a:r>
            <a:r>
              <a:rPr dirty="0" smtClean="0" sz="2000" spc="0">
                <a:latin typeface="Calibri"/>
                <a:cs typeface="Calibri"/>
              </a:rPr>
              <a:t>nt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l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tanda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ds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he 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wo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2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si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marL="926465">
              <a:lnSpc>
                <a:spcPct val="100000"/>
              </a:lnSpc>
              <a:spcBef>
                <a:spcPts val="45"/>
              </a:spcBef>
            </a:pPr>
            <a:r>
              <a:rPr dirty="0" smtClean="0" sz="2000" spc="-5">
                <a:latin typeface="Calibri"/>
                <a:cs typeface="Calibri"/>
              </a:rPr>
              <a:t>se</a:t>
            </a:r>
            <a:r>
              <a:rPr dirty="0" smtClean="0" sz="2000" spc="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eme</a:t>
            </a:r>
            <a:r>
              <a:rPr dirty="0" smtClean="0" sz="2000" spc="0">
                <a:latin typeface="Calibri"/>
                <a:cs typeface="Calibri"/>
              </a:rPr>
              <a:t>nt.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454659"/>
            <a:ext cx="9488170" cy="5917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56870" marR="4767580" indent="-344805">
              <a:lnSpc>
                <a:spcPct val="100000"/>
              </a:lnSpc>
              <a:buFont typeface="Calibri"/>
              <a:buAutoNum type="romanUcPeriod" startAt="4"/>
              <a:tabLst>
                <a:tab pos="356870" algn="l"/>
              </a:tabLst>
            </a:pPr>
            <a:r>
              <a:rPr dirty="0" smtClean="0" sz="2000" spc="-5" b="1">
                <a:latin typeface="Calibri"/>
                <a:cs typeface="Calibri"/>
              </a:rPr>
              <a:t>W</a:t>
            </a:r>
            <a:r>
              <a:rPr dirty="0" smtClean="0" sz="2000" spc="0" b="1">
                <a:latin typeface="Calibri"/>
                <a:cs typeface="Calibri"/>
              </a:rPr>
              <a:t>h</a:t>
            </a:r>
            <a:r>
              <a:rPr dirty="0" smtClean="0" sz="2000" spc="-5" b="1">
                <a:latin typeface="Calibri"/>
                <a:cs typeface="Calibri"/>
              </a:rPr>
              <a:t>er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-10" b="1">
                <a:latin typeface="Calibri"/>
                <a:cs typeface="Calibri"/>
              </a:rPr>
              <a:t>d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I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f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10" b="1">
                <a:latin typeface="Calibri"/>
                <a:cs typeface="Calibri"/>
              </a:rPr>
              <a:t>n</a:t>
            </a:r>
            <a:r>
              <a:rPr dirty="0" smtClean="0" sz="2000" spc="0" b="1">
                <a:latin typeface="Calibri"/>
                <a:cs typeface="Calibri"/>
              </a:rPr>
              <a:t>d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he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5" b="1">
                <a:latin typeface="Calibri"/>
                <a:cs typeface="Calibri"/>
              </a:rPr>
              <a:t>v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nt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10" b="1">
                <a:latin typeface="Calibri"/>
                <a:cs typeface="Calibri"/>
              </a:rPr>
              <a:t>n</a:t>
            </a:r>
            <a:r>
              <a:rPr dirty="0" smtClean="0" sz="2000" spc="0" b="1">
                <a:latin typeface="Calibri"/>
                <a:cs typeface="Calibri"/>
              </a:rPr>
              <a:t>s?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 startAt="4"/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  <a:buFont typeface="Calibri"/>
              <a:buAutoNum type="romanUcPeriod" startAt="4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im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y L</a:t>
            </a:r>
            <a:r>
              <a:rPr dirty="0" smtClean="0" sz="2000" spc="-10" b="1">
                <a:latin typeface="Calibri"/>
                <a:cs typeface="Calibri"/>
              </a:rPr>
              <a:t>aw</a:t>
            </a:r>
            <a:endParaRPr sz="2000">
              <a:latin typeface="Calibri"/>
              <a:cs typeface="Calibri"/>
            </a:endParaRPr>
          </a:p>
          <a:p>
            <a:pPr lvl="2" marL="927100" marR="12700" indent="-373380">
              <a:lnSpc>
                <a:spcPts val="2450"/>
              </a:lnSpc>
              <a:spcBef>
                <a:spcPts val="7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t. </a:t>
            </a:r>
            <a:r>
              <a:rPr dirty="0" smtClean="0" sz="2000" spc="-10">
                <a:latin typeface="Calibri"/>
                <a:cs typeface="Calibri"/>
              </a:rPr>
              <a:t>7</a:t>
            </a:r>
            <a:r>
              <a:rPr dirty="0" smtClean="0" sz="2000" spc="0">
                <a:latin typeface="Calibri"/>
                <a:cs typeface="Calibri"/>
              </a:rPr>
              <a:t>8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-10">
                <a:latin typeface="Calibri"/>
                <a:cs typeface="Calibri"/>
              </a:rPr>
              <a:t>F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=</a:t>
            </a:r>
            <a:r>
              <a:rPr dirty="0" smtClean="0" sz="2000" spc="0">
                <a:latin typeface="Calibri"/>
                <a:cs typeface="Calibri"/>
              </a:rPr>
              <a:t>&gt;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 i="1">
                <a:latin typeface="Calibri"/>
                <a:cs typeface="Calibri"/>
              </a:rPr>
              <a:t>un</a:t>
            </a:r>
            <a:r>
              <a:rPr dirty="0" smtClean="0" sz="2000" spc="-5" i="1">
                <a:latin typeface="Calibri"/>
                <a:cs typeface="Calibri"/>
              </a:rPr>
              <a:t>i</a:t>
            </a:r>
            <a:r>
              <a:rPr dirty="0" smtClean="0" sz="2000" spc="-15" i="1">
                <a:latin typeface="Calibri"/>
                <a:cs typeface="Calibri"/>
              </a:rPr>
              <a:t>f</a:t>
            </a:r>
            <a:r>
              <a:rPr dirty="0" smtClean="0" sz="2000" spc="0" i="1">
                <a:latin typeface="Calibri"/>
                <a:cs typeface="Calibri"/>
              </a:rPr>
              <a:t>o</a:t>
            </a:r>
            <a:r>
              <a:rPr dirty="0" smtClean="0" sz="2000" spc="-5" i="1">
                <a:latin typeface="Calibri"/>
                <a:cs typeface="Calibri"/>
              </a:rPr>
              <a:t>r</a:t>
            </a:r>
            <a:r>
              <a:rPr dirty="0" smtClean="0" sz="2000" spc="0" i="1">
                <a:latin typeface="Calibri"/>
                <a:cs typeface="Calibri"/>
              </a:rPr>
              <a:t>m st</a:t>
            </a:r>
            <a:r>
              <a:rPr dirty="0" smtClean="0" sz="2000" spc="-15" i="1">
                <a:latin typeface="Calibri"/>
                <a:cs typeface="Calibri"/>
              </a:rPr>
              <a:t>a</a:t>
            </a:r>
            <a:r>
              <a:rPr dirty="0" smtClean="0" sz="2000" spc="0" i="1">
                <a:latin typeface="Calibri"/>
                <a:cs typeface="Calibri"/>
              </a:rPr>
              <a:t>tu</a:t>
            </a:r>
            <a:r>
              <a:rPr dirty="0" smtClean="0" sz="2000" spc="-5" i="1">
                <a:latin typeface="Calibri"/>
                <a:cs typeface="Calibri"/>
              </a:rPr>
              <a:t>s</a:t>
            </a:r>
            <a:r>
              <a:rPr dirty="0" smtClean="0" sz="2000" spc="0" i="1">
                <a:latin typeface="Calibri"/>
                <a:cs typeface="Calibri"/>
              </a:rPr>
              <a:t>,</a:t>
            </a:r>
            <a:r>
              <a:rPr dirty="0" smtClean="0" sz="2000" spc="5" i="1">
                <a:latin typeface="Calibri"/>
                <a:cs typeface="Calibri"/>
              </a:rPr>
              <a:t> </a:t>
            </a:r>
            <a:r>
              <a:rPr dirty="0" smtClean="0" sz="2000" spc="-15" i="1">
                <a:latin typeface="Calibri"/>
                <a:cs typeface="Calibri"/>
              </a:rPr>
              <a:t>r</a:t>
            </a:r>
            <a:r>
              <a:rPr dirty="0" smtClean="0" sz="2000" spc="0" i="1">
                <a:latin typeface="Calibri"/>
                <a:cs typeface="Calibri"/>
              </a:rPr>
              <a:t>esp.</a:t>
            </a:r>
            <a:r>
              <a:rPr dirty="0" smtClean="0" sz="2000" spc="0" i="1">
                <a:latin typeface="Calibri"/>
                <a:cs typeface="Calibri"/>
              </a:rPr>
              <a:t> </a:t>
            </a:r>
            <a:r>
              <a:rPr dirty="0" smtClean="0" sz="2000" spc="-10" i="1">
                <a:latin typeface="Calibri"/>
                <a:cs typeface="Calibri"/>
              </a:rPr>
              <a:t>c</a:t>
            </a:r>
            <a:r>
              <a:rPr dirty="0" smtClean="0" sz="2000" spc="0" i="1">
                <a:latin typeface="Calibri"/>
                <a:cs typeface="Calibri"/>
              </a:rPr>
              <a:t>o</a:t>
            </a:r>
            <a:r>
              <a:rPr dirty="0" smtClean="0" sz="2000" spc="-5" i="1">
                <a:latin typeface="Calibri"/>
                <a:cs typeface="Calibri"/>
              </a:rPr>
              <a:t>mm</a:t>
            </a:r>
            <a:r>
              <a:rPr dirty="0" smtClean="0" sz="2000" spc="0" i="1">
                <a:latin typeface="Calibri"/>
                <a:cs typeface="Calibri"/>
              </a:rPr>
              <a:t>on</a:t>
            </a:r>
            <a:r>
              <a:rPr dirty="0" smtClean="0" sz="2000" spc="-10" i="1">
                <a:latin typeface="Calibri"/>
                <a:cs typeface="Calibri"/>
              </a:rPr>
              <a:t> </a:t>
            </a:r>
            <a:r>
              <a:rPr dirty="0" smtClean="0" sz="2000" spc="0" i="1">
                <a:latin typeface="Calibri"/>
                <a:cs typeface="Calibri"/>
              </a:rPr>
              <a:t>p</a:t>
            </a:r>
            <a:r>
              <a:rPr dirty="0" smtClean="0" sz="2000" spc="-5" i="1">
                <a:latin typeface="Calibri"/>
                <a:cs typeface="Calibri"/>
              </a:rPr>
              <a:t>r</a:t>
            </a:r>
            <a:r>
              <a:rPr dirty="0" smtClean="0" sz="2000" spc="0" i="1">
                <a:latin typeface="Calibri"/>
                <a:cs typeface="Calibri"/>
              </a:rPr>
              <a:t>o</a:t>
            </a:r>
            <a:r>
              <a:rPr dirty="0" smtClean="0" sz="2000" spc="-10" i="1">
                <a:latin typeface="Calibri"/>
                <a:cs typeface="Calibri"/>
              </a:rPr>
              <a:t>c</a:t>
            </a:r>
            <a:r>
              <a:rPr dirty="0" smtClean="0" sz="2000" spc="-10" i="1">
                <a:latin typeface="Calibri"/>
                <a:cs typeface="Calibri"/>
              </a:rPr>
              <a:t>e</a:t>
            </a:r>
            <a:r>
              <a:rPr dirty="0" smtClean="0" sz="2000" spc="0" i="1">
                <a:latin typeface="Calibri"/>
                <a:cs typeface="Calibri"/>
              </a:rPr>
              <a:t>du</a:t>
            </a:r>
            <a:r>
              <a:rPr dirty="0" smtClean="0" sz="2000" spc="-5" i="1">
                <a:latin typeface="Calibri"/>
                <a:cs typeface="Calibri"/>
              </a:rPr>
              <a:t>r</a:t>
            </a:r>
            <a:r>
              <a:rPr dirty="0" smtClean="0" sz="2000" spc="0" i="1">
                <a:latin typeface="Calibri"/>
                <a:cs typeface="Calibri"/>
              </a:rPr>
              <a:t>es</a:t>
            </a:r>
            <a:r>
              <a:rPr dirty="0" smtClean="0" sz="2000" spc="-10">
                <a:latin typeface="Calibri"/>
                <a:cs typeface="Calibri"/>
              </a:rPr>
              <a:t>)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t.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7</a:t>
            </a:r>
            <a:r>
              <a:rPr dirty="0" smtClean="0" sz="2000" spc="0">
                <a:latin typeface="Calibri"/>
                <a:cs typeface="Calibri"/>
              </a:rPr>
              <a:t>9</a:t>
            </a:r>
            <a:r>
              <a:rPr dirty="0" smtClean="0" sz="2000" spc="-5">
                <a:latin typeface="Calibri"/>
                <a:cs typeface="Calibri"/>
              </a:rPr>
              <a:t> T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ts val="2345"/>
              </a:lnSpc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t. 6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10">
                <a:latin typeface="Calibri"/>
                <a:cs typeface="Calibri"/>
              </a:rPr>
              <a:t>F</a:t>
            </a:r>
            <a:r>
              <a:rPr dirty="0" smtClean="0" sz="2000" spc="0">
                <a:latin typeface="Calibri"/>
                <a:cs typeface="Calibri"/>
              </a:rPr>
              <a:t>R,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R)</a:t>
            </a:r>
            <a:endParaRPr sz="2000">
              <a:latin typeface="Calibri"/>
              <a:cs typeface="Calibri"/>
            </a:endParaRPr>
          </a:p>
          <a:p>
            <a:pPr lvl="1" marL="553085" indent="-361315">
              <a:lnSpc>
                <a:spcPct val="100000"/>
              </a:lnSpc>
              <a:spcBef>
                <a:spcPts val="45"/>
              </a:spcBef>
              <a:buFont typeface="Wingdings"/>
              <a:buChar char=""/>
              <a:tabLst>
                <a:tab pos="553085" algn="l"/>
              </a:tabLst>
            </a:pPr>
            <a:r>
              <a:rPr dirty="0" smtClean="0" sz="2000" spc="-5" b="1">
                <a:latin typeface="Calibri"/>
                <a:cs typeface="Calibri"/>
              </a:rPr>
              <a:t>C</a:t>
            </a:r>
            <a:r>
              <a:rPr dirty="0" smtClean="0" sz="2000" spc="0" b="1">
                <a:latin typeface="Calibri"/>
                <a:cs typeface="Calibri"/>
              </a:rPr>
              <a:t>omm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20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pe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y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u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y</a:t>
            </a:r>
            <a:r>
              <a:rPr dirty="0" smtClean="0" sz="2000" spc="0" b="1">
                <a:latin typeface="Calibri"/>
                <a:cs typeface="Calibri"/>
              </a:rPr>
              <a:t>st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C</a:t>
            </a:r>
            <a:r>
              <a:rPr dirty="0" smtClean="0" sz="2000" spc="-1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ac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gu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3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Tem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5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re</a:t>
            </a:r>
            <a:r>
              <a:rPr dirty="0" smtClean="0" sz="2000" spc="5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Q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4</a:t>
            </a:r>
            <a:r>
              <a:rPr dirty="0" smtClean="0" sz="2000" spc="5">
                <a:latin typeface="Calibri"/>
                <a:cs typeface="Calibri"/>
              </a:rPr>
              <a:t>/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1)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Dub</a:t>
            </a:r>
            <a:r>
              <a:rPr dirty="0" smtClean="0" sz="2000" spc="-10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I 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gu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3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pt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ns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3</a:t>
            </a:r>
            <a:r>
              <a:rPr dirty="0" smtClean="0" sz="2000" spc="5">
                <a:latin typeface="Calibri"/>
                <a:cs typeface="Calibri"/>
              </a:rPr>
              <a:t>/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3)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um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4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3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um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pp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O</a:t>
            </a:r>
            <a:r>
              <a:rPr dirty="0" smtClean="0" sz="2000" spc="-15">
                <a:latin typeface="Calibri"/>
                <a:cs typeface="Calibri"/>
              </a:rPr>
              <a:t>f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ce </a:t>
            </a:r>
            <a:r>
              <a:rPr dirty="0" smtClean="0" sz="2000" spc="-5">
                <a:latin typeface="Calibri"/>
                <a:cs typeface="Calibri"/>
              </a:rPr>
              <a:t>[</a:t>
            </a:r>
            <a:r>
              <a:rPr dirty="0" smtClean="0" sz="2000" spc="-10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S</a:t>
            </a: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]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gu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(</a:t>
            </a:r>
            <a:r>
              <a:rPr dirty="0" smtClean="0" sz="2000" spc="0">
                <a:latin typeface="Calibri"/>
                <a:cs typeface="Calibri"/>
              </a:rPr>
              <a:t>2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[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unc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l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ns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5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5</a:t>
            </a:r>
            <a:r>
              <a:rPr dirty="0" smtClean="0" sz="2000" spc="0">
                <a:latin typeface="Calibri"/>
                <a:cs typeface="Calibri"/>
              </a:rPr>
              <a:t>23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and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5</a:t>
            </a:r>
            <a:r>
              <a:rPr dirty="0" smtClean="0" sz="2000" spc="-10">
                <a:latin typeface="Calibri"/>
                <a:cs typeface="Calibri"/>
              </a:rPr>
              <a:t>/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6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t.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78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I 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-10">
                <a:latin typeface="Calibri"/>
                <a:cs typeface="Calibri"/>
              </a:rPr>
              <a:t>F</a:t>
            </a: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1" marL="553085" indent="-361315">
              <a:lnSpc>
                <a:spcPct val="100000"/>
              </a:lnSpc>
              <a:spcBef>
                <a:spcPts val="45"/>
              </a:spcBef>
              <a:buFont typeface="Wingdings"/>
              <a:buChar char=""/>
              <a:tabLst>
                <a:tab pos="553085" algn="l"/>
              </a:tabLst>
            </a:pPr>
            <a:r>
              <a:rPr dirty="0" smtClean="0" sz="2000" b="1">
                <a:latin typeface="Calibri"/>
                <a:cs typeface="Calibri"/>
              </a:rPr>
              <a:t>Ot</a:t>
            </a:r>
            <a:r>
              <a:rPr dirty="0" smtClean="0" sz="2000" spc="5" b="1">
                <a:latin typeface="Calibri"/>
                <a:cs typeface="Calibri"/>
              </a:rPr>
              <a:t>h</a:t>
            </a:r>
            <a:r>
              <a:rPr dirty="0" smtClean="0" sz="2000" spc="0" b="1">
                <a:latin typeface="Calibri"/>
                <a:cs typeface="Calibri"/>
              </a:rPr>
              <a:t>er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be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ng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2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5" b="1">
                <a:latin typeface="Calibri"/>
                <a:cs typeface="Calibri"/>
              </a:rPr>
              <a:t>h</a:t>
            </a:r>
            <a:r>
              <a:rPr dirty="0" smtClean="0" sz="2000" spc="0" b="1">
                <a:latin typeface="Calibri"/>
                <a:cs typeface="Calibri"/>
              </a:rPr>
              <a:t>e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op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c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un</a:t>
            </a:r>
            <a:r>
              <a:rPr dirty="0" smtClean="0" sz="2000" spc="-1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2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3)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-5">
                <a:latin typeface="Calibri"/>
                <a:cs typeface="Calibri"/>
              </a:rPr>
              <a:t>Lo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-5">
                <a:latin typeface="Calibri"/>
                <a:cs typeface="Calibri"/>
              </a:rPr>
              <a:t>-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er</a:t>
            </a:r>
            <a:r>
              <a:rPr dirty="0" smtClean="0" sz="2000" spc="0">
                <a:latin typeface="Calibri"/>
                <a:cs typeface="Calibri"/>
              </a:rPr>
              <a:t>m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esi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ire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3)</a:t>
            </a:r>
            <a:endParaRPr sz="2000">
              <a:latin typeface="Calibri"/>
              <a:cs typeface="Calibri"/>
            </a:endParaRPr>
          </a:p>
          <a:p>
            <a:pPr lvl="2" marL="926465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ns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e (</a:t>
            </a:r>
            <a:r>
              <a:rPr dirty="0" smtClean="0" sz="2000" spc="-10">
                <a:latin typeface="Calibri"/>
                <a:cs typeface="Calibri"/>
              </a:rPr>
              <a:t>2</a:t>
            </a:r>
            <a:r>
              <a:rPr dirty="0" smtClean="0" sz="2000" spc="0">
                <a:latin typeface="Calibri"/>
                <a:cs typeface="Calibri"/>
              </a:rPr>
              <a:t>0</a:t>
            </a:r>
            <a:r>
              <a:rPr dirty="0" smtClean="0" sz="2000" spc="-10">
                <a:latin typeface="Calibri"/>
                <a:cs typeface="Calibri"/>
              </a:rPr>
              <a:t>0</a:t>
            </a:r>
            <a:r>
              <a:rPr dirty="0" smtClean="0" sz="2000" spc="0">
                <a:latin typeface="Calibri"/>
                <a:cs typeface="Calibri"/>
              </a:rPr>
              <a:t>8)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454659"/>
            <a:ext cx="7442200" cy="529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288290" marR="4296410" indent="-276225">
              <a:lnSpc>
                <a:spcPct val="100000"/>
              </a:lnSpc>
              <a:buFont typeface="Calibri"/>
              <a:buAutoNum type="romanUcPeriod" startAt="5"/>
              <a:tabLst>
                <a:tab pos="288290" algn="l"/>
              </a:tabLst>
            </a:pPr>
            <a:r>
              <a:rPr dirty="0" smtClean="0" sz="2000" spc="0" b="1">
                <a:latin typeface="Calibri"/>
                <a:cs typeface="Calibri"/>
              </a:rPr>
              <a:t>L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5" b="1">
                <a:latin typeface="Calibri"/>
                <a:cs typeface="Calibri"/>
              </a:rPr>
              <a:t>’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k</a:t>
            </a:r>
            <a:r>
              <a:rPr dirty="0" smtClean="0" sz="2000" spc="0" b="1">
                <a:latin typeface="Calibri"/>
                <a:cs typeface="Calibri"/>
              </a:rPr>
              <a:t>e a</a:t>
            </a:r>
            <a:r>
              <a:rPr dirty="0" smtClean="0" sz="2000" spc="-1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c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5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r </a:t>
            </a:r>
            <a:r>
              <a:rPr dirty="0" smtClean="0" sz="2000" spc="-1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ook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t…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 startAt="5"/>
            </a:pPr>
            <a:endParaRPr sz="1000"/>
          </a:p>
          <a:p>
            <a:pPr>
              <a:lnSpc>
                <a:spcPts val="1400"/>
              </a:lnSpc>
              <a:spcBef>
                <a:spcPts val="85"/>
              </a:spcBef>
              <a:buFont typeface="Calibri"/>
              <a:buAutoNum type="romanUcPeriod" startAt="5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b="1">
                <a:latin typeface="Calibri"/>
                <a:cs typeface="Calibri"/>
              </a:rPr>
              <a:t>…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he </a:t>
            </a:r>
            <a:r>
              <a:rPr dirty="0" smtClean="0" sz="2000" spc="-5" b="1">
                <a:latin typeface="Calibri"/>
                <a:cs typeface="Calibri"/>
              </a:rPr>
              <a:t>D</a:t>
            </a:r>
            <a:r>
              <a:rPr dirty="0" smtClean="0" sz="2000" spc="-10" b="1">
                <a:latin typeface="Calibri"/>
                <a:cs typeface="Calibri"/>
              </a:rPr>
              <a:t>u</a:t>
            </a:r>
            <a:r>
              <a:rPr dirty="0" smtClean="0" sz="2000" spc="0" b="1">
                <a:latin typeface="Calibri"/>
                <a:cs typeface="Calibri"/>
              </a:rPr>
              <a:t>b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5" b="1">
                <a:latin typeface="Calibri"/>
                <a:cs typeface="Calibri"/>
              </a:rPr>
              <a:t>I</a:t>
            </a:r>
            <a:r>
              <a:rPr dirty="0" smtClean="0" sz="2000" spc="-10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I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Re</a:t>
            </a:r>
            <a:r>
              <a:rPr dirty="0" smtClean="0" sz="2000" spc="-15" b="1">
                <a:latin typeface="Calibri"/>
                <a:cs typeface="Calibri"/>
              </a:rPr>
              <a:t>g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ti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(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-10" b="1">
                <a:latin typeface="Calibri"/>
                <a:cs typeface="Calibri"/>
              </a:rPr>
              <a:t>s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ns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bi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i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y for</a:t>
            </a:r>
            <a:r>
              <a:rPr dirty="0" smtClean="0" sz="2000" spc="-1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oc</a:t>
            </a:r>
            <a:r>
              <a:rPr dirty="0" smtClean="0" sz="2000" spc="-1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du</a:t>
            </a:r>
            <a:r>
              <a:rPr dirty="0" smtClean="0" sz="2000" spc="-1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s)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s fa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fa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ers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Iss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is</a:t>
            </a:r>
            <a:r>
              <a:rPr dirty="0" smtClean="0" sz="2000" spc="0">
                <a:latin typeface="Calibri"/>
                <a:cs typeface="Calibri"/>
              </a:rPr>
              <a:t>a (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is</a:t>
            </a:r>
            <a:r>
              <a:rPr dirty="0" smtClean="0" sz="2000" spc="0">
                <a:latin typeface="Calibri"/>
                <a:cs typeface="Calibri"/>
              </a:rPr>
              <a:t>a </a:t>
            </a:r>
            <a:r>
              <a:rPr dirty="0" smtClean="0" sz="2000" spc="-5">
                <a:latin typeface="Calibri"/>
                <a:cs typeface="Calibri"/>
              </a:rPr>
              <a:t>re</a:t>
            </a:r>
            <a:r>
              <a:rPr dirty="0" smtClean="0" sz="2000" spc="0">
                <a:latin typeface="Calibri"/>
                <a:cs typeface="Calibri"/>
              </a:rPr>
              <a:t>qu</a:t>
            </a:r>
            <a:r>
              <a:rPr dirty="0" smtClean="0" sz="2000" spc="-5">
                <a:latin typeface="Calibri"/>
                <a:cs typeface="Calibri"/>
              </a:rPr>
              <a:t>ire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gu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ar bo</a:t>
            </a:r>
            <a:r>
              <a:rPr dirty="0" smtClean="0" sz="2000" spc="-20">
                <a:latin typeface="Calibri"/>
                <a:cs typeface="Calibri"/>
              </a:rPr>
              <a:t>r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 c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(or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a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x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gnty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r </a:t>
            </a:r>
            <a:r>
              <a:rPr dirty="0" smtClean="0" sz="2000" spc="-15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ta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2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au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  <a:p>
            <a:pPr lvl="2">
              <a:lnSpc>
                <a:spcPts val="1000"/>
              </a:lnSpc>
              <a:buFont typeface="Courier New"/>
              <a:buChar char="o"/>
            </a:pPr>
            <a:endParaRPr sz="1000"/>
          </a:p>
          <a:p>
            <a:pPr lvl="2">
              <a:lnSpc>
                <a:spcPts val="1400"/>
              </a:lnSpc>
              <a:spcBef>
                <a:spcPts val="85"/>
              </a:spcBef>
              <a:buFont typeface="Courier New"/>
              <a:buChar char="o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b="1">
                <a:latin typeface="Calibri"/>
                <a:cs typeface="Calibri"/>
              </a:rPr>
              <a:t>…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he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5" b="1">
                <a:latin typeface="Calibri"/>
                <a:cs typeface="Calibri"/>
              </a:rPr>
              <a:t>Q</a:t>
            </a:r>
            <a:r>
              <a:rPr dirty="0" smtClean="0" sz="2000" spc="0" b="1">
                <a:latin typeface="Calibri"/>
                <a:cs typeface="Calibri"/>
              </a:rPr>
              <a:t>u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f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-15" b="1">
                <a:latin typeface="Calibri"/>
                <a:cs typeface="Calibri"/>
              </a:rPr>
              <a:t>c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tions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d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e</a:t>
            </a:r>
            <a:r>
              <a:rPr dirty="0" smtClean="0" sz="2000" spc="-15" b="1">
                <a:latin typeface="Calibri"/>
                <a:cs typeface="Calibri"/>
              </a:rPr>
              <a:t>c</a:t>
            </a:r>
            <a:r>
              <a:rPr dirty="0" smtClean="0" sz="2000" spc="0" b="1">
                <a:latin typeface="Calibri"/>
                <a:cs typeface="Calibri"/>
              </a:rPr>
              <a:t>ti</a:t>
            </a:r>
            <a:r>
              <a:rPr dirty="0" smtClean="0" sz="2000" spc="-15" b="1">
                <a:latin typeface="Calibri"/>
                <a:cs typeface="Calibri"/>
              </a:rPr>
              <a:t>v</a:t>
            </a:r>
            <a:r>
              <a:rPr dirty="0" smtClean="0" sz="2000" spc="0" b="1">
                <a:latin typeface="Calibri"/>
                <a:cs typeface="Calibri"/>
              </a:rPr>
              <a:t>e </a:t>
            </a:r>
            <a:r>
              <a:rPr dirty="0" smtClean="0" sz="2000" spc="-5" b="1">
                <a:latin typeface="Calibri"/>
                <a:cs typeface="Calibri"/>
              </a:rPr>
              <a:t>(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10" b="1">
                <a:latin typeface="Calibri"/>
                <a:cs typeface="Calibri"/>
              </a:rPr>
              <a:t>n</a:t>
            </a:r>
            <a:r>
              <a:rPr dirty="0" smtClean="0" sz="2000" spc="0" b="1">
                <a:latin typeface="Calibri"/>
                <a:cs typeface="Calibri"/>
              </a:rPr>
              <a:t>te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ote</a:t>
            </a:r>
            <a:r>
              <a:rPr dirty="0" smtClean="0" sz="2000" spc="-15" b="1">
                <a:latin typeface="Calibri"/>
                <a:cs typeface="Calibri"/>
              </a:rPr>
              <a:t>c</a:t>
            </a:r>
            <a:r>
              <a:rPr dirty="0" smtClean="0" sz="2000" spc="0" b="1">
                <a:latin typeface="Calibri"/>
                <a:cs typeface="Calibri"/>
              </a:rPr>
              <a:t>ti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10" b="1">
                <a:latin typeface="Calibri"/>
                <a:cs typeface="Calibri"/>
              </a:rPr>
              <a:t> </a:t>
            </a:r>
            <a:r>
              <a:rPr dirty="0" smtClean="0" sz="2000" spc="-10" b="1">
                <a:latin typeface="Calibri"/>
                <a:cs typeface="Calibri"/>
              </a:rPr>
              <a:t>s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0" b="1">
                <a:latin typeface="Calibri"/>
                <a:cs typeface="Calibri"/>
              </a:rPr>
              <a:t>u</a:t>
            </a:r>
            <a:r>
              <a:rPr dirty="0" smtClean="0" sz="2000" spc="5" b="1">
                <a:latin typeface="Calibri"/>
                <a:cs typeface="Calibri"/>
              </a:rPr>
              <a:t>s</a:t>
            </a:r>
            <a:r>
              <a:rPr dirty="0" smtClean="0" sz="2000" spc="0" b="1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nat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tatus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lvl="3" marL="1273175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3175" algn="l"/>
              </a:tabLst>
            </a:pPr>
            <a:r>
              <a:rPr dirty="0" smtClean="0" sz="2000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cc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 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he </a:t>
            </a:r>
            <a:r>
              <a:rPr dirty="0" smtClean="0" sz="2000" spc="-5">
                <a:latin typeface="Calibri"/>
                <a:cs typeface="Calibri"/>
              </a:rPr>
              <a:t>G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&amp; </a:t>
            </a: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l</a:t>
            </a:r>
            <a:endParaRPr sz="2000">
              <a:latin typeface="Calibri"/>
              <a:cs typeface="Calibri"/>
            </a:endParaRPr>
          </a:p>
          <a:p>
            <a:pPr lvl="3" marL="1273175" indent="-360045">
              <a:lnSpc>
                <a:spcPct val="100000"/>
              </a:lnSpc>
              <a:spcBef>
                <a:spcPts val="45"/>
              </a:spcBef>
              <a:buFont typeface="Wingdings"/>
              <a:buChar char="*"/>
              <a:tabLst>
                <a:tab pos="1273175" algn="l"/>
              </a:tabLst>
            </a:pPr>
            <a:r>
              <a:rPr dirty="0" smtClean="0" sz="2000">
                <a:latin typeface="Calibri"/>
                <a:cs typeface="Calibri"/>
              </a:rPr>
              <a:t>Sub</a:t>
            </a:r>
            <a:r>
              <a:rPr dirty="0" smtClean="0" sz="2000" spc="-1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endParaRPr sz="2000">
              <a:latin typeface="Calibri"/>
              <a:cs typeface="Calibri"/>
            </a:endParaRPr>
          </a:p>
          <a:p>
            <a:pPr lvl="3">
              <a:lnSpc>
                <a:spcPts val="1000"/>
              </a:lnSpc>
              <a:buFont typeface="Wingdings"/>
              <a:buChar char="*"/>
            </a:pPr>
            <a:endParaRPr sz="1000"/>
          </a:p>
          <a:p>
            <a:pPr lvl="3">
              <a:lnSpc>
                <a:spcPts val="1400"/>
              </a:lnSpc>
              <a:spcBef>
                <a:spcPts val="85"/>
              </a:spcBef>
              <a:buFont typeface="Wingdings"/>
              <a:buChar char="*"/>
            </a:pPr>
            <a:endParaRPr sz="1400"/>
          </a:p>
          <a:p>
            <a:pPr lvl="1" marL="553720" indent="-361315">
              <a:lnSpc>
                <a:spcPct val="1000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b="1">
                <a:latin typeface="Calibri"/>
                <a:cs typeface="Calibri"/>
              </a:rPr>
              <a:t>…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t</a:t>
            </a:r>
            <a:r>
              <a:rPr dirty="0" smtClean="0" sz="2000" spc="0" b="1">
                <a:latin typeface="Calibri"/>
                <a:cs typeface="Calibri"/>
              </a:rPr>
              <a:t>he T</a:t>
            </a:r>
            <a:r>
              <a:rPr dirty="0" smtClean="0" sz="2000" spc="-1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10" b="1">
                <a:latin typeface="Calibri"/>
                <a:cs typeface="Calibri"/>
              </a:rPr>
              <a:t>p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20" b="1">
                <a:latin typeface="Calibri"/>
                <a:cs typeface="Calibri"/>
              </a:rPr>
              <a:t>r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y 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ot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ct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on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D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ct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ve </a:t>
            </a:r>
            <a:r>
              <a:rPr dirty="0" smtClean="0" sz="2000" spc="-5" b="1">
                <a:latin typeface="Calibri"/>
                <a:cs typeface="Calibri"/>
              </a:rPr>
              <a:t>(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-15" b="1">
                <a:latin typeface="Calibri"/>
                <a:cs typeface="Calibri"/>
              </a:rPr>
              <a:t>‘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ss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nf</a:t>
            </a:r>
            <a:r>
              <a:rPr dirty="0" smtClean="0" sz="2000" spc="-1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ux</a:t>
            </a:r>
            <a:r>
              <a:rPr dirty="0" smtClean="0" sz="2000" spc="-5" b="1">
                <a:latin typeface="Calibri"/>
                <a:cs typeface="Calibri"/>
              </a:rPr>
              <a:t>’</a:t>
            </a:r>
            <a:r>
              <a:rPr dirty="0" smtClean="0" sz="2000" spc="0" b="1"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  <a:p>
            <a:pPr lvl="2" marL="927100" indent="-373380">
              <a:lnSpc>
                <a:spcPct val="100000"/>
              </a:lnSpc>
              <a:spcBef>
                <a:spcPts val="35"/>
              </a:spcBef>
              <a:buFont typeface="Courier New"/>
              <a:buChar char="o"/>
              <a:tabLst>
                <a:tab pos="927100" algn="l"/>
              </a:tabLst>
            </a:pP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eve</a:t>
            </a:r>
            <a:r>
              <a:rPr dirty="0" smtClean="0" sz="2000" spc="0">
                <a:latin typeface="Calibri"/>
                <a:cs typeface="Calibri"/>
              </a:rPr>
              <a:t>r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k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!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168" y="454659"/>
            <a:ext cx="9706610" cy="5603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56870" indent="-344805">
              <a:lnSpc>
                <a:spcPct val="100000"/>
              </a:lnSpc>
              <a:buFont typeface="Calibri"/>
              <a:buAutoNum type="romanUcPeriod" startAt="6"/>
              <a:tabLst>
                <a:tab pos="356870" algn="l"/>
              </a:tabLst>
            </a:pPr>
            <a:r>
              <a:rPr dirty="0" smtClean="0" sz="2000" spc="-5" b="1">
                <a:latin typeface="Calibri"/>
                <a:cs typeface="Calibri"/>
              </a:rPr>
              <a:t>C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10" b="1">
                <a:latin typeface="Calibri"/>
                <a:cs typeface="Calibri"/>
              </a:rPr>
              <a:t>m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10" b="1">
                <a:latin typeface="Calibri"/>
                <a:cs typeface="Calibri"/>
              </a:rPr>
              <a:t>s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i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p</a:t>
            </a:r>
            <a:r>
              <a:rPr dirty="0" smtClean="0" sz="2000" spc="-20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-10" b="1">
                <a:latin typeface="Calibri"/>
                <a:cs typeface="Calibri"/>
              </a:rPr>
              <a:t>p</a:t>
            </a:r>
            <a:r>
              <a:rPr dirty="0" smtClean="0" sz="2000" spc="0" b="1">
                <a:latin typeface="Calibri"/>
                <a:cs typeface="Calibri"/>
              </a:rPr>
              <a:t>o</a:t>
            </a:r>
            <a:r>
              <a:rPr dirty="0" smtClean="0" sz="2000" spc="5" b="1">
                <a:latin typeface="Calibri"/>
                <a:cs typeface="Calibri"/>
              </a:rPr>
              <a:t>s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to</a:t>
            </a:r>
            <a:r>
              <a:rPr dirty="0" smtClean="0" sz="2000" spc="-20" b="1">
                <a:latin typeface="Calibri"/>
                <a:cs typeface="Calibri"/>
              </a:rPr>
              <a:t> 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m</a:t>
            </a:r>
            <a:r>
              <a:rPr dirty="0" smtClean="0" sz="2000" spc="-5" b="1">
                <a:latin typeface="Calibri"/>
                <a:cs typeface="Calibri"/>
              </a:rPr>
              <a:t>e</a:t>
            </a:r>
            <a:r>
              <a:rPr dirty="0" smtClean="0" sz="2000" spc="0" b="1">
                <a:latin typeface="Calibri"/>
                <a:cs typeface="Calibri"/>
              </a:rPr>
              <a:t>nd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t</a:t>
            </a:r>
            <a:r>
              <a:rPr dirty="0" smtClean="0" sz="2000" spc="-10" b="1">
                <a:latin typeface="Calibri"/>
                <a:cs typeface="Calibri"/>
              </a:rPr>
              <a:t>h</a:t>
            </a:r>
            <a:r>
              <a:rPr dirty="0" smtClean="0" sz="2000" spc="0" b="1">
                <a:latin typeface="Calibri"/>
                <a:cs typeface="Calibri"/>
              </a:rPr>
              <a:t>e </a:t>
            </a:r>
            <a:r>
              <a:rPr dirty="0" smtClean="0" sz="2000" spc="-5" b="1">
                <a:latin typeface="Calibri"/>
                <a:cs typeface="Calibri"/>
              </a:rPr>
              <a:t>C</a:t>
            </a:r>
            <a:r>
              <a:rPr dirty="0" smtClean="0" sz="2000" spc="-10" b="1">
                <a:latin typeface="Calibri"/>
                <a:cs typeface="Calibri"/>
              </a:rPr>
              <a:t>E</a:t>
            </a:r>
            <a:r>
              <a:rPr dirty="0" smtClean="0" sz="2000" spc="-5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endParaRPr sz="20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romanUcPeriod" startAt="6"/>
            </a:pPr>
            <a:endParaRPr sz="1000"/>
          </a:p>
          <a:p>
            <a:pPr>
              <a:lnSpc>
                <a:spcPts val="1400"/>
              </a:lnSpc>
              <a:spcBef>
                <a:spcPts val="42"/>
              </a:spcBef>
              <a:buFont typeface="Calibri"/>
              <a:buAutoNum type="romanUcPeriod" startAt="6"/>
            </a:pPr>
            <a:endParaRPr sz="1400"/>
          </a:p>
          <a:p>
            <a:pPr lvl="1" marL="553720" marR="5260340" indent="-361315">
              <a:lnSpc>
                <a:spcPct val="101800"/>
              </a:lnSpc>
              <a:buFont typeface="Wingdings"/>
              <a:buChar char=""/>
              <a:tabLst>
                <a:tab pos="553720" algn="l"/>
              </a:tabLst>
            </a:pPr>
            <a:r>
              <a:rPr dirty="0" smtClean="0" sz="2000" b="1">
                <a:latin typeface="Calibri"/>
                <a:cs typeface="Calibri"/>
              </a:rPr>
              <a:t>P</a:t>
            </a:r>
            <a:r>
              <a:rPr dirty="0" smtClean="0" sz="2000" spc="-5" b="1">
                <a:latin typeface="Calibri"/>
                <a:cs typeface="Calibri"/>
              </a:rPr>
              <a:t>r</a:t>
            </a:r>
            <a:r>
              <a:rPr dirty="0" smtClean="0" sz="2000" spc="0" b="1">
                <a:latin typeface="Calibri"/>
                <a:cs typeface="Calibri"/>
              </a:rPr>
              <a:t>op</a:t>
            </a:r>
            <a:r>
              <a:rPr dirty="0" smtClean="0" sz="2000" spc="-10" b="1">
                <a:latin typeface="Calibri"/>
                <a:cs typeface="Calibri"/>
              </a:rPr>
              <a:t>o</a:t>
            </a:r>
            <a:r>
              <a:rPr dirty="0" smtClean="0" sz="2000" spc="0" b="1">
                <a:latin typeface="Calibri"/>
                <a:cs typeface="Calibri"/>
              </a:rPr>
              <a:t>s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l </a:t>
            </a:r>
            <a:r>
              <a:rPr dirty="0" smtClean="0" sz="2000" spc="-10" b="1">
                <a:latin typeface="Calibri"/>
                <a:cs typeface="Calibri"/>
              </a:rPr>
              <a:t>f</a:t>
            </a:r>
            <a:r>
              <a:rPr dirty="0" smtClean="0" sz="2000" spc="0" b="1">
                <a:latin typeface="Calibri"/>
                <a:cs typeface="Calibri"/>
              </a:rPr>
              <a:t>or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a</a:t>
            </a:r>
            <a:r>
              <a:rPr dirty="0" smtClean="0" sz="2000" spc="-15" b="1">
                <a:latin typeface="Calibri"/>
                <a:cs typeface="Calibri"/>
              </a:rPr>
              <a:t> </a:t>
            </a:r>
            <a:r>
              <a:rPr dirty="0" smtClean="0" sz="2000" spc="-5" b="1">
                <a:latin typeface="Calibri"/>
                <a:cs typeface="Calibri"/>
              </a:rPr>
              <a:t>D</a:t>
            </a:r>
            <a:r>
              <a:rPr dirty="0" smtClean="0" sz="2000" spc="0" b="1">
                <a:latin typeface="Calibri"/>
                <a:cs typeface="Calibri"/>
              </a:rPr>
              <a:t>ub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n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5" b="1">
                <a:latin typeface="Calibri"/>
                <a:cs typeface="Calibri"/>
              </a:rPr>
              <a:t>I</a:t>
            </a:r>
            <a:r>
              <a:rPr dirty="0" smtClean="0" sz="2000" spc="0" b="1">
                <a:latin typeface="Calibri"/>
                <a:cs typeface="Calibri"/>
              </a:rPr>
              <a:t>V</a:t>
            </a:r>
            <a:r>
              <a:rPr dirty="0" smtClean="0" sz="2000" spc="-5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Re</a:t>
            </a:r>
            <a:r>
              <a:rPr dirty="0" smtClean="0" sz="2000" spc="-5" b="1">
                <a:latin typeface="Calibri"/>
                <a:cs typeface="Calibri"/>
              </a:rPr>
              <a:t>g</a:t>
            </a:r>
            <a:r>
              <a:rPr dirty="0" smtClean="0" sz="2000" spc="-10" b="1">
                <a:latin typeface="Calibri"/>
                <a:cs typeface="Calibri"/>
              </a:rPr>
              <a:t>u</a:t>
            </a:r>
            <a:r>
              <a:rPr dirty="0" smtClean="0" sz="2000" spc="-5" b="1">
                <a:latin typeface="Calibri"/>
                <a:cs typeface="Calibri"/>
              </a:rPr>
              <a:t>l</a:t>
            </a:r>
            <a:r>
              <a:rPr dirty="0" smtClean="0" sz="2000" spc="-10" b="1">
                <a:latin typeface="Calibri"/>
                <a:cs typeface="Calibri"/>
              </a:rPr>
              <a:t>a</a:t>
            </a:r>
            <a:r>
              <a:rPr dirty="0" smtClean="0" sz="2000" spc="0" b="1">
                <a:latin typeface="Calibri"/>
                <a:cs typeface="Calibri"/>
              </a:rPr>
              <a:t>tion</a:t>
            </a:r>
            <a:r>
              <a:rPr dirty="0" smtClean="0" sz="2000" spc="0" b="1">
                <a:latin typeface="Calibri"/>
                <a:cs typeface="Calibri"/>
              </a:rPr>
              <a:t> </a:t>
            </a:r>
            <a:r>
              <a:rPr dirty="0" smtClean="0" sz="2000" spc="0" b="1">
                <a:latin typeface="Calibri"/>
                <a:cs typeface="Calibri"/>
              </a:rPr>
              <a:t> </a:t>
            </a:r>
            <a:r>
              <a:rPr dirty="0" smtClean="0" sz="2000" spc="0">
                <a:latin typeface="Courier New"/>
                <a:cs typeface="Courier New"/>
              </a:rPr>
              <a:t>o</a:t>
            </a:r>
            <a:r>
              <a:rPr dirty="0" smtClean="0" sz="2000" spc="535">
                <a:latin typeface="Courier New"/>
                <a:cs typeface="Courier New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li</a:t>
            </a:r>
            <a:r>
              <a:rPr dirty="0" smtClean="0" sz="2000" spc="0">
                <a:latin typeface="Calibri"/>
                <a:cs typeface="Calibri"/>
              </a:rPr>
              <a:t>da</a:t>
            </a:r>
            <a:r>
              <a:rPr dirty="0" smtClean="0" sz="2000" spc="-5">
                <a:latin typeface="Calibri"/>
                <a:cs typeface="Calibri"/>
              </a:rPr>
              <a:t>ri</a:t>
            </a:r>
            <a:r>
              <a:rPr dirty="0" smtClean="0" sz="2000" spc="0">
                <a:latin typeface="Calibri"/>
                <a:cs typeface="Calibri"/>
              </a:rPr>
              <a:t>ty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-2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ha</a:t>
            </a:r>
            <a:r>
              <a:rPr dirty="0" smtClean="0" sz="2000" spc="-5">
                <a:latin typeface="Calibri"/>
                <a:cs typeface="Calibri"/>
              </a:rPr>
              <a:t>re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es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si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ily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ourier New"/>
                <a:cs typeface="Courier New"/>
              </a:rPr>
              <a:t>o</a:t>
            </a:r>
            <a:r>
              <a:rPr dirty="0" smtClean="0" sz="2000" spc="535">
                <a:latin typeface="Courier New"/>
                <a:cs typeface="Courier New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Fa</a:t>
            </a:r>
            <a:r>
              <a:rPr dirty="0" smtClean="0" sz="2000" spc="-5">
                <a:latin typeface="Calibri"/>
                <a:cs typeface="Calibri"/>
              </a:rPr>
              <a:t>ir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es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-10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an</a:t>
            </a:r>
            <a:r>
              <a:rPr dirty="0" smtClean="0" sz="2000" spc="-5">
                <a:latin typeface="Calibri"/>
                <a:cs typeface="Calibri"/>
              </a:rPr>
              <a:t>is</a:t>
            </a:r>
            <a:r>
              <a:rPr dirty="0" smtClean="0" sz="2000" spc="-10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lvl="2" marL="1272540" indent="-359410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 spc="-5">
                <a:latin typeface="Calibri"/>
                <a:cs typeface="Calibri"/>
              </a:rPr>
              <a:t>Q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ta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cco</a:t>
            </a:r>
            <a:r>
              <a:rPr dirty="0" smtClean="0" sz="2000" spc="-1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o p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pu</a:t>
            </a:r>
            <a:r>
              <a:rPr dirty="0" smtClean="0" sz="2000" spc="-10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&amp;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G</a:t>
            </a:r>
            <a:r>
              <a:rPr dirty="0" smtClean="0" sz="2000" spc="0">
                <a:latin typeface="Calibri"/>
                <a:cs typeface="Calibri"/>
              </a:rPr>
              <a:t>DP</a:t>
            </a:r>
            <a:endParaRPr sz="2000">
              <a:latin typeface="Calibri"/>
              <a:cs typeface="Calibri"/>
            </a:endParaRPr>
          </a:p>
          <a:p>
            <a:pPr lvl="2" marL="1272540" marR="12700" indent="-360045">
              <a:lnSpc>
                <a:spcPct val="101499"/>
              </a:lnSpc>
              <a:spcBef>
                <a:spcPts val="10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>
                <a:latin typeface="Calibri"/>
                <a:cs typeface="Calibri"/>
              </a:rPr>
              <a:t>Wh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q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ta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x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b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e th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50%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bu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2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 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un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 (up</a:t>
            </a:r>
            <a:r>
              <a:rPr dirty="0" smtClean="0" sz="2000" spc="0">
                <a:latin typeface="Calibri"/>
                <a:cs typeface="Calibri"/>
              </a:rPr>
              <a:t> to </a:t>
            </a:r>
            <a:r>
              <a:rPr dirty="0" smtClean="0" sz="2000" spc="-10">
                <a:latin typeface="Calibri"/>
                <a:cs typeface="Calibri"/>
              </a:rPr>
              <a:t>1</a:t>
            </a:r>
            <a:r>
              <a:rPr dirty="0" smtClean="0" sz="2000" spc="0">
                <a:latin typeface="Calibri"/>
                <a:cs typeface="Calibri"/>
              </a:rPr>
              <a:t>00</a:t>
            </a:r>
            <a:r>
              <a:rPr dirty="0" smtClean="0" sz="2000" spc="-5">
                <a:latin typeface="Calibri"/>
                <a:cs typeface="Calibri"/>
              </a:rPr>
              <a:t>%</a:t>
            </a:r>
            <a:r>
              <a:rPr dirty="0" smtClean="0" sz="2000" spc="0">
                <a:latin typeface="Calibri"/>
                <a:cs typeface="Calibri"/>
              </a:rPr>
              <a:t>)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l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the </a:t>
            </a:r>
            <a:r>
              <a:rPr dirty="0" smtClean="0" sz="2000" spc="-10">
                <a:latin typeface="Calibri"/>
                <a:cs typeface="Calibri"/>
              </a:rPr>
              <a:t>q</a:t>
            </a:r>
            <a:r>
              <a:rPr dirty="0" smtClean="0" sz="2000" spc="0">
                <a:latin typeface="Calibri"/>
                <a:cs typeface="Calibri"/>
              </a:rPr>
              <a:t>uota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s at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1</a:t>
            </a:r>
            <a:r>
              <a:rPr dirty="0" smtClean="0" sz="2000" spc="-10">
                <a:latin typeface="Calibri"/>
                <a:cs typeface="Calibri"/>
              </a:rPr>
              <a:t>5</a:t>
            </a:r>
            <a:r>
              <a:rPr dirty="0" smtClean="0" sz="2000" spc="0">
                <a:latin typeface="Calibri"/>
                <a:cs typeface="Calibri"/>
              </a:rPr>
              <a:t>0%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g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n.</a:t>
            </a:r>
            <a:endParaRPr sz="2000">
              <a:latin typeface="Calibri"/>
              <a:cs typeface="Calibri"/>
            </a:endParaRPr>
          </a:p>
          <a:p>
            <a:pPr lvl="2" marL="1272540" indent="-360045">
              <a:lnSpc>
                <a:spcPct val="100000"/>
              </a:lnSpc>
              <a:spcBef>
                <a:spcPts val="4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NHCR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tt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ta</a:t>
            </a:r>
            <a:r>
              <a:rPr dirty="0" smtClean="0" sz="2000" spc="-15">
                <a:latin typeface="Calibri"/>
                <a:cs typeface="Calibri"/>
              </a:rPr>
              <a:t>k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nto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cc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unt.</a:t>
            </a:r>
            <a:endParaRPr sz="2000">
              <a:latin typeface="Calibri"/>
              <a:cs typeface="Calibri"/>
            </a:endParaRPr>
          </a:p>
          <a:p>
            <a:pPr lvl="2" marL="1272540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nat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pt-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but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nc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al 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n.</a:t>
            </a:r>
            <a:endParaRPr sz="2000">
              <a:latin typeface="Calibri"/>
              <a:cs typeface="Calibri"/>
            </a:endParaRPr>
          </a:p>
          <a:p>
            <a:pPr marL="926465" indent="-373380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26465" algn="l"/>
              </a:tabLst>
            </a:pP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0">
                <a:latin typeface="Calibri"/>
                <a:cs typeface="Calibri"/>
              </a:rPr>
              <a:t>h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 D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lvl="1" marL="1272540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>
                <a:latin typeface="Calibri"/>
                <a:cs typeface="Calibri"/>
              </a:rPr>
              <a:t>St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 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ga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ons for a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ants (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nfo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at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on,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no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con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v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5">
                <a:latin typeface="Calibri"/>
                <a:cs typeface="Calibri"/>
              </a:rPr>
              <a:t>t</a:t>
            </a:r>
            <a:r>
              <a:rPr dirty="0" smtClean="0" sz="2000" spc="0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 lvl="1" marL="1272540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 spc="-5">
                <a:latin typeface="Calibri"/>
                <a:cs typeface="Calibri"/>
              </a:rPr>
              <a:t>U</a:t>
            </a:r>
            <a:r>
              <a:rPr dirty="0" smtClean="0" sz="2000" spc="0">
                <a:latin typeface="Calibri"/>
                <a:cs typeface="Calibri"/>
              </a:rPr>
              <a:t>na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p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ie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or</a:t>
            </a:r>
            <a:r>
              <a:rPr dirty="0" smtClean="0" sz="2000" spc="0">
                <a:latin typeface="Calibri"/>
                <a:cs typeface="Calibri"/>
              </a:rPr>
              <a:t>s </a:t>
            </a:r>
            <a:r>
              <a:rPr dirty="0" smtClean="0" sz="2000" spc="-5">
                <a:latin typeface="Calibri"/>
                <a:cs typeface="Calibri"/>
              </a:rPr>
              <a:t>w</a:t>
            </a:r>
            <a:r>
              <a:rPr dirty="0" smtClean="0" sz="2000" spc="-5">
                <a:latin typeface="Calibri"/>
                <a:cs typeface="Calibri"/>
              </a:rPr>
              <a:t>il</a:t>
            </a:r>
            <a:r>
              <a:rPr dirty="0" smtClean="0" sz="2000" spc="0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 p</a:t>
            </a:r>
            <a:r>
              <a:rPr dirty="0" smtClean="0" sz="2000" spc="-5">
                <a:latin typeface="Calibri"/>
                <a:cs typeface="Calibri"/>
              </a:rPr>
              <a:t>riori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5">
                <a:latin typeface="Calibri"/>
                <a:cs typeface="Calibri"/>
              </a:rPr>
              <a:t>y</a:t>
            </a:r>
            <a:r>
              <a:rPr dirty="0" smtClean="0" sz="2000" spc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lvl="1" marL="1271905" indent="-360045">
              <a:lnSpc>
                <a:spcPct val="100000"/>
              </a:lnSpc>
              <a:spcBef>
                <a:spcPts val="45"/>
              </a:spcBef>
              <a:buFont typeface="Wingdings"/>
              <a:buChar char="*"/>
              <a:tabLst>
                <a:tab pos="1271905" algn="l"/>
              </a:tabLst>
            </a:pPr>
            <a:r>
              <a:rPr dirty="0" smtClean="0" sz="2000">
                <a:latin typeface="Calibri"/>
                <a:cs typeface="Calibri"/>
              </a:rPr>
              <a:t>Fa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il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f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itio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10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ex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d.</a:t>
            </a:r>
            <a:endParaRPr sz="2000">
              <a:latin typeface="Calibri"/>
              <a:cs typeface="Calibri"/>
            </a:endParaRPr>
          </a:p>
          <a:p>
            <a:pPr lvl="1" marL="1271905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1905" algn="l"/>
              </a:tabLst>
            </a:pPr>
            <a:r>
              <a:rPr dirty="0" smtClean="0" sz="200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nt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20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e d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ff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0">
                <a:latin typeface="Calibri"/>
                <a:cs typeface="Calibri"/>
              </a:rPr>
              <a:t>t a</a:t>
            </a:r>
            <a:r>
              <a:rPr dirty="0" smtClean="0" sz="2000" spc="-10">
                <a:latin typeface="Calibri"/>
                <a:cs typeface="Calibri"/>
              </a:rPr>
              <a:t>n</a:t>
            </a:r>
            <a:r>
              <a:rPr dirty="0" smtClean="0" sz="2000" spc="0">
                <a:latin typeface="Calibri"/>
                <a:cs typeface="Calibri"/>
              </a:rPr>
              <a:t>d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ho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  <a:spcBef>
                <a:spcPts val="45"/>
              </a:spcBef>
            </a:pPr>
            <a:r>
              <a:rPr dirty="0" smtClean="0" sz="2000">
                <a:latin typeface="Courier New"/>
                <a:cs typeface="Courier New"/>
              </a:rPr>
              <a:t>o</a:t>
            </a:r>
            <a:r>
              <a:rPr dirty="0" smtClean="0" sz="2000" spc="-605">
                <a:latin typeface="Courier New"/>
                <a:cs typeface="Courier New"/>
              </a:rPr>
              <a:t> </a:t>
            </a:r>
            <a:r>
              <a:rPr dirty="0" smtClean="0" sz="2000" spc="5">
                <a:latin typeface="Calibri"/>
                <a:cs typeface="Calibri"/>
              </a:rPr>
              <a:t>O</a:t>
            </a:r>
            <a:r>
              <a:rPr dirty="0" smtClean="0" sz="2000" spc="0">
                <a:latin typeface="Calibri"/>
                <a:cs typeface="Calibri"/>
              </a:rPr>
              <a:t>th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 </a:t>
            </a:r>
            <a:r>
              <a:rPr dirty="0" smtClean="0" sz="2000" spc="-5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h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ng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-20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lvl="1" marL="1272540" indent="-360045">
              <a:lnSpc>
                <a:spcPct val="100000"/>
              </a:lnSpc>
              <a:spcBef>
                <a:spcPts val="3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u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ac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-20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nc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10">
                <a:latin typeface="Calibri"/>
                <a:cs typeface="Calibri"/>
              </a:rPr>
              <a:t>u</a:t>
            </a:r>
            <a:r>
              <a:rPr dirty="0" smtClean="0" sz="2000" spc="-10">
                <a:latin typeface="Calibri"/>
                <a:cs typeface="Calibri"/>
              </a:rPr>
              <a:t>d</a:t>
            </a:r>
            <a:r>
              <a:rPr dirty="0" smtClean="0" sz="2000" spc="0">
                <a:latin typeface="Calibri"/>
                <a:cs typeface="Calibri"/>
              </a:rPr>
              <a:t>e b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-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5">
                <a:latin typeface="Calibri"/>
                <a:cs typeface="Calibri"/>
              </a:rPr>
              <a:t>i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,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nd</a:t>
            </a:r>
            <a:r>
              <a:rPr dirty="0" smtClean="0" sz="2000" spc="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</a:t>
            </a:r>
            <a:r>
              <a:rPr dirty="0" smtClean="0" sz="2000" spc="-5">
                <a:latin typeface="Calibri"/>
                <a:cs typeface="Calibri"/>
              </a:rPr>
              <a:t>l</a:t>
            </a:r>
            <a:r>
              <a:rPr dirty="0" smtClean="0" sz="2000" spc="-5">
                <a:latin typeface="Calibri"/>
                <a:cs typeface="Calibri"/>
              </a:rPr>
              <a:t>s</a:t>
            </a:r>
            <a:r>
              <a:rPr dirty="0" smtClean="0" sz="2000" spc="0">
                <a:latin typeface="Calibri"/>
                <a:cs typeface="Calibri"/>
              </a:rPr>
              <a:t>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non</a:t>
            </a:r>
            <a:r>
              <a:rPr dirty="0" smtClean="0" sz="2000" spc="-5">
                <a:latin typeface="Calibri"/>
                <a:cs typeface="Calibri"/>
              </a:rPr>
              <a:t>-</a:t>
            </a:r>
            <a:r>
              <a:rPr dirty="0" smtClean="0" sz="2000" spc="-5">
                <a:latin typeface="Calibri"/>
                <a:cs typeface="Calibri"/>
              </a:rPr>
              <a:t>r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fug</a:t>
            </a:r>
            <a:r>
              <a:rPr dirty="0" smtClean="0" sz="2000" spc="-5">
                <a:latin typeface="Calibri"/>
                <a:cs typeface="Calibri"/>
              </a:rPr>
              <a:t>ee</a:t>
            </a:r>
            <a:r>
              <a:rPr dirty="0" smtClean="0" sz="2000" spc="-5">
                <a:latin typeface="Calibri"/>
                <a:cs typeface="Calibri"/>
              </a:rPr>
              <a:t>-s</a:t>
            </a:r>
            <a:r>
              <a:rPr dirty="0" smtClean="0" sz="2000" spc="0">
                <a:latin typeface="Calibri"/>
                <a:cs typeface="Calibri"/>
              </a:rPr>
              <a:t>t</a:t>
            </a:r>
            <a:r>
              <a:rPr dirty="0" smtClean="0" sz="2000" spc="-15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tus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-10">
                <a:latin typeface="Calibri"/>
                <a:cs typeface="Calibri"/>
              </a:rPr>
              <a:t>p</a:t>
            </a:r>
            <a:r>
              <a:rPr dirty="0" smtClean="0" sz="2000" spc="-5">
                <a:latin typeface="Calibri"/>
                <a:cs typeface="Calibri"/>
              </a:rPr>
              <a:t>erso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5">
                <a:latin typeface="Calibri"/>
                <a:cs typeface="Calibri"/>
              </a:rPr>
              <a:t>s.</a:t>
            </a:r>
            <a:endParaRPr sz="2000">
              <a:latin typeface="Calibri"/>
              <a:cs typeface="Calibri"/>
            </a:endParaRPr>
          </a:p>
          <a:p>
            <a:pPr lvl="1" marL="1272540" indent="-360045">
              <a:lnSpc>
                <a:spcPct val="100000"/>
              </a:lnSpc>
              <a:spcBef>
                <a:spcPts val="45"/>
              </a:spcBef>
              <a:buFont typeface="Wingdings"/>
              <a:buChar char="*"/>
              <a:tabLst>
                <a:tab pos="1272540" algn="l"/>
              </a:tabLst>
            </a:pPr>
            <a:r>
              <a:rPr dirty="0" smtClean="0" sz="2000" spc="5">
                <a:latin typeface="Calibri"/>
                <a:cs typeface="Calibri"/>
              </a:rPr>
              <a:t>E</a:t>
            </a:r>
            <a:r>
              <a:rPr dirty="0" smtClean="0" sz="2000" spc="-10">
                <a:latin typeface="Calibri"/>
                <a:cs typeface="Calibri"/>
              </a:rPr>
              <a:t>A</a:t>
            </a:r>
            <a:r>
              <a:rPr dirty="0" smtClean="0" sz="2000" spc="0">
                <a:latin typeface="Calibri"/>
                <a:cs typeface="Calibri"/>
              </a:rPr>
              <a:t>SO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to</a:t>
            </a:r>
            <a:r>
              <a:rPr dirty="0" smtClean="0" sz="2000" spc="-10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b</a:t>
            </a:r>
            <a:r>
              <a:rPr dirty="0" smtClean="0" sz="2000" spc="-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c</a:t>
            </a:r>
            <a:r>
              <a:rPr dirty="0" smtClean="0" sz="2000" spc="-15">
                <a:latin typeface="Calibri"/>
                <a:cs typeface="Calibri"/>
              </a:rPr>
              <a:t>o</a:t>
            </a:r>
            <a:r>
              <a:rPr dirty="0" smtClean="0" sz="2000" spc="-5">
                <a:latin typeface="Calibri"/>
                <a:cs typeface="Calibri"/>
              </a:rPr>
              <a:t>m</a:t>
            </a:r>
            <a:r>
              <a:rPr dirty="0" smtClean="0" sz="2000" spc="0">
                <a:latin typeface="Calibri"/>
                <a:cs typeface="Calibri"/>
              </a:rPr>
              <a:t>e an</a:t>
            </a:r>
            <a:r>
              <a:rPr dirty="0" smtClean="0" sz="2000" spc="-5">
                <a:latin typeface="Calibri"/>
                <a:cs typeface="Calibri"/>
              </a:rPr>
              <a:t> </a:t>
            </a:r>
            <a:r>
              <a:rPr dirty="0" smtClean="0" sz="2000" spc="0">
                <a:latin typeface="Calibri"/>
                <a:cs typeface="Calibri"/>
              </a:rPr>
              <a:t>Ag</a:t>
            </a:r>
            <a:r>
              <a:rPr dirty="0" smtClean="0" sz="2000" spc="-15">
                <a:latin typeface="Calibri"/>
                <a:cs typeface="Calibri"/>
              </a:rPr>
              <a:t>e</a:t>
            </a:r>
            <a:r>
              <a:rPr dirty="0" smtClean="0" sz="2000" spc="0">
                <a:latin typeface="Calibri"/>
                <a:cs typeface="Calibri"/>
              </a:rPr>
              <a:t>n</a:t>
            </a:r>
            <a:r>
              <a:rPr dirty="0" smtClean="0" sz="2000" spc="-10">
                <a:latin typeface="Calibri"/>
                <a:cs typeface="Calibri"/>
              </a:rPr>
              <a:t>c</a:t>
            </a:r>
            <a:r>
              <a:rPr dirty="0" smtClean="0" sz="2000" spc="0">
                <a:latin typeface="Calibri"/>
                <a:cs typeface="Calibri"/>
              </a:rPr>
              <a:t>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Schnabel, Patrick Roger</dc:creator>
  <dcterms:created xsi:type="dcterms:W3CDTF">2017-07-03T09:14:34Z</dcterms:created>
  <dcterms:modified xsi:type="dcterms:W3CDTF">2017-07-03T09:14:34Z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2017-07-03T00:00:00Z</vt:filetime>
  </property>
  <property fmtid="{D5CDD505-2E9C-101B-9397-08002B2CF9AE}" pid="3" name="LastSaved">
    <vt:filetime>2017-07-03T00:00:00Z</vt:filetime>
  </property>
</Properties>
</file>