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44" r:id="rId2"/>
    <p:sldId id="419" r:id="rId3"/>
    <p:sldId id="410" r:id="rId4"/>
    <p:sldId id="421" r:id="rId5"/>
    <p:sldId id="420" r:id="rId6"/>
    <p:sldId id="405" r:id="rId7"/>
    <p:sldId id="422" r:id="rId8"/>
    <p:sldId id="409" r:id="rId9"/>
  </p:sldIdLst>
  <p:sldSz cx="9144000" cy="6858000" type="screen4x3"/>
  <p:notesSz cx="6888163" cy="10020300"/>
  <p:defaultTextStyle>
    <a:defPPr>
      <a:defRPr lang="en-US"/>
    </a:defPPr>
    <a:lvl1pPr algn="l" rtl="0" fontAlgn="base">
      <a:spcBef>
        <a:spcPct val="0"/>
      </a:spcBef>
      <a:spcAft>
        <a:spcPct val="0"/>
      </a:spcAft>
      <a:defRPr b="1" kern="1200">
        <a:solidFill>
          <a:schemeClr val="tx1"/>
        </a:solidFill>
        <a:latin typeface="Max-Regular" pitchFamily="2" charset="0"/>
        <a:ea typeface="+mn-ea"/>
        <a:cs typeface="+mn-cs"/>
      </a:defRPr>
    </a:lvl1pPr>
    <a:lvl2pPr marL="457200" algn="l" rtl="0" fontAlgn="base">
      <a:spcBef>
        <a:spcPct val="0"/>
      </a:spcBef>
      <a:spcAft>
        <a:spcPct val="0"/>
      </a:spcAft>
      <a:defRPr b="1" kern="1200">
        <a:solidFill>
          <a:schemeClr val="tx1"/>
        </a:solidFill>
        <a:latin typeface="Max-Regular" pitchFamily="2" charset="0"/>
        <a:ea typeface="+mn-ea"/>
        <a:cs typeface="+mn-cs"/>
      </a:defRPr>
    </a:lvl2pPr>
    <a:lvl3pPr marL="914400" algn="l" rtl="0" fontAlgn="base">
      <a:spcBef>
        <a:spcPct val="0"/>
      </a:spcBef>
      <a:spcAft>
        <a:spcPct val="0"/>
      </a:spcAft>
      <a:defRPr b="1" kern="1200">
        <a:solidFill>
          <a:schemeClr val="tx1"/>
        </a:solidFill>
        <a:latin typeface="Max-Regular" pitchFamily="2" charset="0"/>
        <a:ea typeface="+mn-ea"/>
        <a:cs typeface="+mn-cs"/>
      </a:defRPr>
    </a:lvl3pPr>
    <a:lvl4pPr marL="1371600" algn="l" rtl="0" fontAlgn="base">
      <a:spcBef>
        <a:spcPct val="0"/>
      </a:spcBef>
      <a:spcAft>
        <a:spcPct val="0"/>
      </a:spcAft>
      <a:defRPr b="1" kern="1200">
        <a:solidFill>
          <a:schemeClr val="tx1"/>
        </a:solidFill>
        <a:latin typeface="Max-Regular" pitchFamily="2" charset="0"/>
        <a:ea typeface="+mn-ea"/>
        <a:cs typeface="+mn-cs"/>
      </a:defRPr>
    </a:lvl4pPr>
    <a:lvl5pPr marL="1828800" algn="l" rtl="0" fontAlgn="base">
      <a:spcBef>
        <a:spcPct val="0"/>
      </a:spcBef>
      <a:spcAft>
        <a:spcPct val="0"/>
      </a:spcAft>
      <a:defRPr b="1" kern="1200">
        <a:solidFill>
          <a:schemeClr val="tx1"/>
        </a:solidFill>
        <a:latin typeface="Max-Regular" pitchFamily="2" charset="0"/>
        <a:ea typeface="+mn-ea"/>
        <a:cs typeface="+mn-cs"/>
      </a:defRPr>
    </a:lvl5pPr>
    <a:lvl6pPr marL="2286000" algn="l" defTabSz="914400" rtl="0" eaLnBrk="1" latinLnBrk="0" hangingPunct="1">
      <a:defRPr b="1" kern="1200">
        <a:solidFill>
          <a:schemeClr val="tx1"/>
        </a:solidFill>
        <a:latin typeface="Max-Regular" pitchFamily="2" charset="0"/>
        <a:ea typeface="+mn-ea"/>
        <a:cs typeface="+mn-cs"/>
      </a:defRPr>
    </a:lvl6pPr>
    <a:lvl7pPr marL="2743200" algn="l" defTabSz="914400" rtl="0" eaLnBrk="1" latinLnBrk="0" hangingPunct="1">
      <a:defRPr b="1" kern="1200">
        <a:solidFill>
          <a:schemeClr val="tx1"/>
        </a:solidFill>
        <a:latin typeface="Max-Regular" pitchFamily="2" charset="0"/>
        <a:ea typeface="+mn-ea"/>
        <a:cs typeface="+mn-cs"/>
      </a:defRPr>
    </a:lvl7pPr>
    <a:lvl8pPr marL="3200400" algn="l" defTabSz="914400" rtl="0" eaLnBrk="1" latinLnBrk="0" hangingPunct="1">
      <a:defRPr b="1" kern="1200">
        <a:solidFill>
          <a:schemeClr val="tx1"/>
        </a:solidFill>
        <a:latin typeface="Max-Regular" pitchFamily="2" charset="0"/>
        <a:ea typeface="+mn-ea"/>
        <a:cs typeface="+mn-cs"/>
      </a:defRPr>
    </a:lvl8pPr>
    <a:lvl9pPr marL="3657600" algn="l" defTabSz="914400" rtl="0" eaLnBrk="1" latinLnBrk="0" hangingPunct="1">
      <a:defRPr b="1" kern="1200">
        <a:solidFill>
          <a:schemeClr val="tx1"/>
        </a:solidFill>
        <a:latin typeface="Max-Regular" pitchFamily="2"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288">
          <p15:clr>
            <a:srgbClr val="A4A3A4"/>
          </p15:clr>
        </p15:guide>
      </p15:sldGuideLst>
    </p:ext>
    <p:ext uri="{2D200454-40CA-4A62-9FC3-DE9A4176ACB9}">
      <p15:notesGuideLst xmlns=""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9C"/>
    <a:srgbClr val="696766"/>
    <a:srgbClr val="85C7E3"/>
    <a:srgbClr val="C27D05"/>
    <a:srgbClr val="FF9933"/>
    <a:srgbClr val="8E74AA"/>
    <a:srgbClr val="00427D"/>
    <a:srgbClr val="005E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6013" autoAdjust="0"/>
    <p:restoredTop sz="86410" autoAdjust="0"/>
  </p:normalViewPr>
  <p:slideViewPr>
    <p:cSldViewPr snapToGrid="0">
      <p:cViewPr varScale="1">
        <p:scale>
          <a:sx n="54" d="100"/>
          <a:sy n="54" d="100"/>
        </p:scale>
        <p:origin x="-883" y="-91"/>
      </p:cViewPr>
      <p:guideLst>
        <p:guide orient="horz" pos="2160"/>
        <p:guide pos="3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90" d="100"/>
          <a:sy n="90" d="100"/>
        </p:scale>
        <p:origin x="-979" y="1094"/>
      </p:cViewPr>
      <p:guideLst>
        <p:guide orient="horz" pos="3156"/>
        <p:guide pos="217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1" y="1"/>
            <a:ext cx="2985295" cy="500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04" tIns="48302" rIns="96604" bIns="48302" numCol="1" anchor="t" anchorCtr="0" compatLnSpc="1">
            <a:prstTxWarp prst="textNoShape">
              <a:avLst/>
            </a:prstTxWarp>
          </a:bodyPr>
          <a:lstStyle>
            <a:lvl1pPr defTabSz="966033">
              <a:defRPr sz="1200" b="0" smtClean="0">
                <a:latin typeface="Arial" charset="0"/>
              </a:defRPr>
            </a:lvl1pPr>
          </a:lstStyle>
          <a:p>
            <a:pPr>
              <a:defRPr/>
            </a:pPr>
            <a:endParaRPr lang="en-US"/>
          </a:p>
        </p:txBody>
      </p:sp>
      <p:sp>
        <p:nvSpPr>
          <p:cNvPr id="69635" name="Rectangle 3"/>
          <p:cNvSpPr>
            <a:spLocks noGrp="1" noChangeArrowheads="1"/>
          </p:cNvSpPr>
          <p:nvPr>
            <p:ph type="dt" idx="1"/>
          </p:nvPr>
        </p:nvSpPr>
        <p:spPr bwMode="auto">
          <a:xfrm>
            <a:off x="3901276" y="1"/>
            <a:ext cx="2985295" cy="500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04" tIns="48302" rIns="96604" bIns="48302" numCol="1" anchor="t" anchorCtr="0" compatLnSpc="1">
            <a:prstTxWarp prst="textNoShape">
              <a:avLst/>
            </a:prstTxWarp>
          </a:bodyPr>
          <a:lstStyle>
            <a:lvl1pPr algn="r" defTabSz="966033">
              <a:defRPr sz="1200" b="0" smtClean="0">
                <a:latin typeface="Arial"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939800" y="752475"/>
            <a:ext cx="5010150" cy="37576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8179" y="4758909"/>
            <a:ext cx="5511805" cy="4509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04" tIns="48302" rIns="96604" bIns="4830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9638" name="Rectangle 6"/>
          <p:cNvSpPr>
            <a:spLocks noGrp="1" noChangeArrowheads="1"/>
          </p:cNvSpPr>
          <p:nvPr>
            <p:ph type="ftr" sz="quarter" idx="4"/>
          </p:nvPr>
        </p:nvSpPr>
        <p:spPr bwMode="auto">
          <a:xfrm>
            <a:off x="1" y="9517817"/>
            <a:ext cx="2985295" cy="500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04" tIns="48302" rIns="96604" bIns="48302" numCol="1" anchor="b" anchorCtr="0" compatLnSpc="1">
            <a:prstTxWarp prst="textNoShape">
              <a:avLst/>
            </a:prstTxWarp>
          </a:bodyPr>
          <a:lstStyle>
            <a:lvl1pPr defTabSz="966033">
              <a:defRPr sz="1200" b="0" smtClean="0">
                <a:latin typeface="Arial" charset="0"/>
              </a:defRPr>
            </a:lvl1pPr>
          </a:lstStyle>
          <a:p>
            <a:pPr>
              <a:defRPr/>
            </a:pPr>
            <a:endParaRPr lang="en-US"/>
          </a:p>
        </p:txBody>
      </p:sp>
      <p:sp>
        <p:nvSpPr>
          <p:cNvPr id="69639" name="Rectangle 7"/>
          <p:cNvSpPr>
            <a:spLocks noGrp="1" noChangeArrowheads="1"/>
          </p:cNvSpPr>
          <p:nvPr>
            <p:ph type="sldNum" sz="quarter" idx="5"/>
          </p:nvPr>
        </p:nvSpPr>
        <p:spPr bwMode="auto">
          <a:xfrm>
            <a:off x="3901276" y="9517817"/>
            <a:ext cx="2985295" cy="500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04" tIns="48302" rIns="96604" bIns="48302" numCol="1" anchor="b" anchorCtr="0" compatLnSpc="1">
            <a:prstTxWarp prst="textNoShape">
              <a:avLst/>
            </a:prstTxWarp>
          </a:bodyPr>
          <a:lstStyle>
            <a:lvl1pPr algn="r" defTabSz="966033">
              <a:defRPr sz="1200" b="0" smtClean="0">
                <a:latin typeface="Arial" charset="0"/>
              </a:defRPr>
            </a:lvl1pPr>
          </a:lstStyle>
          <a:p>
            <a:pPr>
              <a:defRPr/>
            </a:pPr>
            <a:fld id="{CFEBFE25-04C9-438F-9ABB-DF4E3049BE95}" type="slidenum">
              <a:rPr lang="en-US"/>
              <a:pPr>
                <a:defRPr/>
              </a:pPr>
              <a:t>‹#›</a:t>
            </a:fld>
            <a:endParaRPr lang="en-US"/>
          </a:p>
        </p:txBody>
      </p:sp>
    </p:spTree>
    <p:extLst>
      <p:ext uri="{BB962C8B-B14F-4D97-AF65-F5344CB8AC3E}">
        <p14:creationId xmlns:p14="http://schemas.microsoft.com/office/powerpoint/2010/main" val="1183402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66033" eaLnBrk="0" hangingPunct="0">
              <a:defRPr b="1">
                <a:solidFill>
                  <a:schemeClr val="tx1"/>
                </a:solidFill>
                <a:latin typeface="Max-Regular" pitchFamily="2" charset="0"/>
              </a:defRPr>
            </a:lvl1pPr>
            <a:lvl2pPr marL="756026" indent="-290779" defTabSz="966033" eaLnBrk="0" hangingPunct="0">
              <a:defRPr b="1">
                <a:solidFill>
                  <a:schemeClr val="tx1"/>
                </a:solidFill>
                <a:latin typeface="Max-Regular" pitchFamily="2" charset="0"/>
              </a:defRPr>
            </a:lvl2pPr>
            <a:lvl3pPr marL="1163117" indent="-232623" defTabSz="966033" eaLnBrk="0" hangingPunct="0">
              <a:defRPr b="1">
                <a:solidFill>
                  <a:schemeClr val="tx1"/>
                </a:solidFill>
                <a:latin typeface="Max-Regular" pitchFamily="2" charset="0"/>
              </a:defRPr>
            </a:lvl3pPr>
            <a:lvl4pPr marL="1628364" indent="-232623" defTabSz="966033" eaLnBrk="0" hangingPunct="0">
              <a:defRPr b="1">
                <a:solidFill>
                  <a:schemeClr val="tx1"/>
                </a:solidFill>
                <a:latin typeface="Max-Regular" pitchFamily="2" charset="0"/>
              </a:defRPr>
            </a:lvl4pPr>
            <a:lvl5pPr marL="2093610" indent="-232623" defTabSz="966033" eaLnBrk="0" hangingPunct="0">
              <a:defRPr b="1">
                <a:solidFill>
                  <a:schemeClr val="tx1"/>
                </a:solidFill>
                <a:latin typeface="Max-Regular" pitchFamily="2" charset="0"/>
              </a:defRPr>
            </a:lvl5pPr>
            <a:lvl6pPr marL="2558857" indent="-232623" defTabSz="966033" eaLnBrk="0" fontAlgn="base" hangingPunct="0">
              <a:spcBef>
                <a:spcPct val="0"/>
              </a:spcBef>
              <a:spcAft>
                <a:spcPct val="0"/>
              </a:spcAft>
              <a:defRPr b="1">
                <a:solidFill>
                  <a:schemeClr val="tx1"/>
                </a:solidFill>
                <a:latin typeface="Max-Regular" pitchFamily="2" charset="0"/>
              </a:defRPr>
            </a:lvl6pPr>
            <a:lvl7pPr marL="3024104" indent="-232623" defTabSz="966033" eaLnBrk="0" fontAlgn="base" hangingPunct="0">
              <a:spcBef>
                <a:spcPct val="0"/>
              </a:spcBef>
              <a:spcAft>
                <a:spcPct val="0"/>
              </a:spcAft>
              <a:defRPr b="1">
                <a:solidFill>
                  <a:schemeClr val="tx1"/>
                </a:solidFill>
                <a:latin typeface="Max-Regular" pitchFamily="2" charset="0"/>
              </a:defRPr>
            </a:lvl7pPr>
            <a:lvl8pPr marL="3489350" indent="-232623" defTabSz="966033" eaLnBrk="0" fontAlgn="base" hangingPunct="0">
              <a:spcBef>
                <a:spcPct val="0"/>
              </a:spcBef>
              <a:spcAft>
                <a:spcPct val="0"/>
              </a:spcAft>
              <a:defRPr b="1">
                <a:solidFill>
                  <a:schemeClr val="tx1"/>
                </a:solidFill>
                <a:latin typeface="Max-Regular" pitchFamily="2" charset="0"/>
              </a:defRPr>
            </a:lvl8pPr>
            <a:lvl9pPr marL="3954597" indent="-232623" defTabSz="966033" eaLnBrk="0" fontAlgn="base" hangingPunct="0">
              <a:spcBef>
                <a:spcPct val="0"/>
              </a:spcBef>
              <a:spcAft>
                <a:spcPct val="0"/>
              </a:spcAft>
              <a:defRPr b="1">
                <a:solidFill>
                  <a:schemeClr val="tx1"/>
                </a:solidFill>
                <a:latin typeface="Max-Regular" pitchFamily="2" charset="0"/>
              </a:defRPr>
            </a:lvl9pPr>
          </a:lstStyle>
          <a:p>
            <a:pPr eaLnBrk="1" hangingPunct="1"/>
            <a:fld id="{EC87AA5C-96EF-4533-8580-33A3F7EA4AAB}" type="slidenum">
              <a:rPr lang="en-US" b="0">
                <a:latin typeface="Arial" charset="0"/>
              </a:rPr>
              <a:pPr eaLnBrk="1" hangingPunct="1"/>
              <a:t>1</a:t>
            </a:fld>
            <a:endParaRPr lang="en-US" b="0" dirty="0">
              <a:latin typeface="Arial" charset="0"/>
            </a:endParaRPr>
          </a:p>
        </p:txBody>
      </p:sp>
      <p:sp>
        <p:nvSpPr>
          <p:cNvPr id="10243" name="Rectangle 7"/>
          <p:cNvSpPr txBox="1">
            <a:spLocks noGrp="1" noChangeArrowheads="1"/>
          </p:cNvSpPr>
          <p:nvPr/>
        </p:nvSpPr>
        <p:spPr bwMode="auto">
          <a:xfrm>
            <a:off x="3901276" y="9517817"/>
            <a:ext cx="2985295" cy="50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4" tIns="48302" rIns="96604" bIns="48302" anchor="b"/>
          <a:lstStyle>
            <a:lvl1pPr defTabSz="949325" eaLnBrk="0" hangingPunct="0">
              <a:defRPr b="1">
                <a:solidFill>
                  <a:schemeClr val="tx1"/>
                </a:solidFill>
                <a:latin typeface="Max-Regular" pitchFamily="2" charset="0"/>
              </a:defRPr>
            </a:lvl1pPr>
            <a:lvl2pPr marL="742950" indent="-285750" defTabSz="949325" eaLnBrk="0" hangingPunct="0">
              <a:defRPr b="1">
                <a:solidFill>
                  <a:schemeClr val="tx1"/>
                </a:solidFill>
                <a:latin typeface="Max-Regular" pitchFamily="2" charset="0"/>
              </a:defRPr>
            </a:lvl2pPr>
            <a:lvl3pPr marL="1143000" indent="-228600" defTabSz="949325" eaLnBrk="0" hangingPunct="0">
              <a:defRPr b="1">
                <a:solidFill>
                  <a:schemeClr val="tx1"/>
                </a:solidFill>
                <a:latin typeface="Max-Regular" pitchFamily="2" charset="0"/>
              </a:defRPr>
            </a:lvl3pPr>
            <a:lvl4pPr marL="1600200" indent="-228600" defTabSz="949325" eaLnBrk="0" hangingPunct="0">
              <a:defRPr b="1">
                <a:solidFill>
                  <a:schemeClr val="tx1"/>
                </a:solidFill>
                <a:latin typeface="Max-Regular" pitchFamily="2" charset="0"/>
              </a:defRPr>
            </a:lvl4pPr>
            <a:lvl5pPr marL="2057400" indent="-228600" defTabSz="949325" eaLnBrk="0" hangingPunct="0">
              <a:defRPr b="1">
                <a:solidFill>
                  <a:schemeClr val="tx1"/>
                </a:solidFill>
                <a:latin typeface="Max-Regular" pitchFamily="2" charset="0"/>
              </a:defRPr>
            </a:lvl5pPr>
            <a:lvl6pPr marL="2514600" indent="-228600" defTabSz="949325" eaLnBrk="0" fontAlgn="base" hangingPunct="0">
              <a:spcBef>
                <a:spcPct val="0"/>
              </a:spcBef>
              <a:spcAft>
                <a:spcPct val="0"/>
              </a:spcAft>
              <a:defRPr b="1">
                <a:solidFill>
                  <a:schemeClr val="tx1"/>
                </a:solidFill>
                <a:latin typeface="Max-Regular" pitchFamily="2" charset="0"/>
              </a:defRPr>
            </a:lvl6pPr>
            <a:lvl7pPr marL="2971800" indent="-228600" defTabSz="949325" eaLnBrk="0" fontAlgn="base" hangingPunct="0">
              <a:spcBef>
                <a:spcPct val="0"/>
              </a:spcBef>
              <a:spcAft>
                <a:spcPct val="0"/>
              </a:spcAft>
              <a:defRPr b="1">
                <a:solidFill>
                  <a:schemeClr val="tx1"/>
                </a:solidFill>
                <a:latin typeface="Max-Regular" pitchFamily="2" charset="0"/>
              </a:defRPr>
            </a:lvl7pPr>
            <a:lvl8pPr marL="3429000" indent="-228600" defTabSz="949325" eaLnBrk="0" fontAlgn="base" hangingPunct="0">
              <a:spcBef>
                <a:spcPct val="0"/>
              </a:spcBef>
              <a:spcAft>
                <a:spcPct val="0"/>
              </a:spcAft>
              <a:defRPr b="1">
                <a:solidFill>
                  <a:schemeClr val="tx1"/>
                </a:solidFill>
                <a:latin typeface="Max-Regular" pitchFamily="2" charset="0"/>
              </a:defRPr>
            </a:lvl8pPr>
            <a:lvl9pPr marL="3886200" indent="-228600" defTabSz="949325" eaLnBrk="0" fontAlgn="base" hangingPunct="0">
              <a:spcBef>
                <a:spcPct val="0"/>
              </a:spcBef>
              <a:spcAft>
                <a:spcPct val="0"/>
              </a:spcAft>
              <a:defRPr b="1">
                <a:solidFill>
                  <a:schemeClr val="tx1"/>
                </a:solidFill>
                <a:latin typeface="Max-Regular" pitchFamily="2" charset="0"/>
              </a:defRPr>
            </a:lvl9pPr>
          </a:lstStyle>
          <a:p>
            <a:pPr algn="r" eaLnBrk="1" hangingPunct="1"/>
            <a:fld id="{CD2DD4C5-4F98-4E1D-BB7F-9AF4E3AE532E}" type="slidenum">
              <a:rPr lang="en-US" sz="1200" b="0">
                <a:latin typeface="Arial" charset="0"/>
              </a:rPr>
              <a:pPr algn="r" eaLnBrk="1" hangingPunct="1"/>
              <a:t>1</a:t>
            </a:fld>
            <a:endParaRPr lang="en-US" sz="1200" b="0" dirty="0">
              <a:latin typeface="Arial" charset="0"/>
            </a:endParaRPr>
          </a:p>
        </p:txBody>
      </p:sp>
      <p:sp>
        <p:nvSpPr>
          <p:cNvPr id="10244" name="Rectangle 2"/>
          <p:cNvSpPr>
            <a:spLocks noGrp="1" noRot="1" noChangeAspect="1" noChangeArrowheads="1" noTextEdit="1"/>
          </p:cNvSpPr>
          <p:nvPr>
            <p:ph type="sldImg"/>
          </p:nvPr>
        </p:nvSpPr>
        <p:spPr>
          <a:ln/>
        </p:spPr>
      </p:sp>
      <p:sp>
        <p:nvSpPr>
          <p:cNvPr id="10245" name="Rectangle 3"/>
          <p:cNvSpPr>
            <a:spLocks noGrp="1" noChangeArrowheads="1"/>
          </p:cNvSpPr>
          <p:nvPr>
            <p:ph type="body" idx="1"/>
          </p:nvPr>
        </p:nvSpPr>
        <p:spPr>
          <a:xfrm>
            <a:off x="671246" y="4665775"/>
            <a:ext cx="5511805" cy="4509298"/>
          </a:xfrm>
          <a:noFill/>
        </p:spPr>
        <p:txBody>
          <a:bodyPr/>
          <a:lstStyle/>
          <a:p>
            <a:pPr eaLnBrk="1" hangingPunct="1"/>
            <a:r>
              <a:rPr lang="de-DE" dirty="0" smtClean="0"/>
              <a:t>I</a:t>
            </a:r>
            <a:endParaRPr lang="de-DE" dirty="0"/>
          </a:p>
          <a:p>
            <a:pPr eaLnBrk="1" hangingPunct="1"/>
            <a:endParaRPr lang="de-DE" dirty="0" smtClean="0"/>
          </a:p>
        </p:txBody>
      </p:sp>
    </p:spTree>
    <p:extLst>
      <p:ext uri="{BB962C8B-B14F-4D97-AF65-F5344CB8AC3E}">
        <p14:creationId xmlns:p14="http://schemas.microsoft.com/office/powerpoint/2010/main" val="2996384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66033" eaLnBrk="0" hangingPunct="0">
              <a:defRPr b="1">
                <a:solidFill>
                  <a:schemeClr val="tx1"/>
                </a:solidFill>
                <a:latin typeface="Max-Regular" pitchFamily="2" charset="0"/>
              </a:defRPr>
            </a:lvl1pPr>
            <a:lvl2pPr marL="756026" indent="-290779" defTabSz="966033" eaLnBrk="0" hangingPunct="0">
              <a:defRPr b="1">
                <a:solidFill>
                  <a:schemeClr val="tx1"/>
                </a:solidFill>
                <a:latin typeface="Max-Regular" pitchFamily="2" charset="0"/>
              </a:defRPr>
            </a:lvl2pPr>
            <a:lvl3pPr marL="1163117" indent="-232623" defTabSz="966033" eaLnBrk="0" hangingPunct="0">
              <a:defRPr b="1">
                <a:solidFill>
                  <a:schemeClr val="tx1"/>
                </a:solidFill>
                <a:latin typeface="Max-Regular" pitchFamily="2" charset="0"/>
              </a:defRPr>
            </a:lvl3pPr>
            <a:lvl4pPr marL="1628364" indent="-232623" defTabSz="966033" eaLnBrk="0" hangingPunct="0">
              <a:defRPr b="1">
                <a:solidFill>
                  <a:schemeClr val="tx1"/>
                </a:solidFill>
                <a:latin typeface="Max-Regular" pitchFamily="2" charset="0"/>
              </a:defRPr>
            </a:lvl4pPr>
            <a:lvl5pPr marL="2093610" indent="-232623" defTabSz="966033" eaLnBrk="0" hangingPunct="0">
              <a:defRPr b="1">
                <a:solidFill>
                  <a:schemeClr val="tx1"/>
                </a:solidFill>
                <a:latin typeface="Max-Regular" pitchFamily="2" charset="0"/>
              </a:defRPr>
            </a:lvl5pPr>
            <a:lvl6pPr marL="2558857" indent="-232623" defTabSz="966033" eaLnBrk="0" fontAlgn="base" hangingPunct="0">
              <a:spcBef>
                <a:spcPct val="0"/>
              </a:spcBef>
              <a:spcAft>
                <a:spcPct val="0"/>
              </a:spcAft>
              <a:defRPr b="1">
                <a:solidFill>
                  <a:schemeClr val="tx1"/>
                </a:solidFill>
                <a:latin typeface="Max-Regular" pitchFamily="2" charset="0"/>
              </a:defRPr>
            </a:lvl6pPr>
            <a:lvl7pPr marL="3024104" indent="-232623" defTabSz="966033" eaLnBrk="0" fontAlgn="base" hangingPunct="0">
              <a:spcBef>
                <a:spcPct val="0"/>
              </a:spcBef>
              <a:spcAft>
                <a:spcPct val="0"/>
              </a:spcAft>
              <a:defRPr b="1">
                <a:solidFill>
                  <a:schemeClr val="tx1"/>
                </a:solidFill>
                <a:latin typeface="Max-Regular" pitchFamily="2" charset="0"/>
              </a:defRPr>
            </a:lvl7pPr>
            <a:lvl8pPr marL="3489350" indent="-232623" defTabSz="966033" eaLnBrk="0" fontAlgn="base" hangingPunct="0">
              <a:spcBef>
                <a:spcPct val="0"/>
              </a:spcBef>
              <a:spcAft>
                <a:spcPct val="0"/>
              </a:spcAft>
              <a:defRPr b="1">
                <a:solidFill>
                  <a:schemeClr val="tx1"/>
                </a:solidFill>
                <a:latin typeface="Max-Regular" pitchFamily="2" charset="0"/>
              </a:defRPr>
            </a:lvl8pPr>
            <a:lvl9pPr marL="3954597" indent="-232623" defTabSz="966033" eaLnBrk="0" fontAlgn="base" hangingPunct="0">
              <a:spcBef>
                <a:spcPct val="0"/>
              </a:spcBef>
              <a:spcAft>
                <a:spcPct val="0"/>
              </a:spcAft>
              <a:defRPr b="1">
                <a:solidFill>
                  <a:schemeClr val="tx1"/>
                </a:solidFill>
                <a:latin typeface="Max-Regular" pitchFamily="2" charset="0"/>
              </a:defRPr>
            </a:lvl9pPr>
          </a:lstStyle>
          <a:p>
            <a:pPr eaLnBrk="1" hangingPunct="1"/>
            <a:fld id="{EC87AA5C-96EF-4533-8580-33A3F7EA4AAB}" type="slidenum">
              <a:rPr lang="en-US" b="0">
                <a:latin typeface="Arial" charset="0"/>
              </a:rPr>
              <a:pPr eaLnBrk="1" hangingPunct="1"/>
              <a:t>2</a:t>
            </a:fld>
            <a:endParaRPr lang="en-US" b="0" dirty="0">
              <a:latin typeface="Arial" charset="0"/>
            </a:endParaRPr>
          </a:p>
        </p:txBody>
      </p:sp>
      <p:sp>
        <p:nvSpPr>
          <p:cNvPr id="10243" name="Rectangle 7"/>
          <p:cNvSpPr txBox="1">
            <a:spLocks noGrp="1" noChangeArrowheads="1"/>
          </p:cNvSpPr>
          <p:nvPr/>
        </p:nvSpPr>
        <p:spPr bwMode="auto">
          <a:xfrm>
            <a:off x="3901276" y="9517817"/>
            <a:ext cx="2985295" cy="50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4" tIns="48302" rIns="96604" bIns="48302" anchor="b"/>
          <a:lstStyle>
            <a:lvl1pPr defTabSz="949325" eaLnBrk="0" hangingPunct="0">
              <a:defRPr b="1">
                <a:solidFill>
                  <a:schemeClr val="tx1"/>
                </a:solidFill>
                <a:latin typeface="Max-Regular" pitchFamily="2" charset="0"/>
              </a:defRPr>
            </a:lvl1pPr>
            <a:lvl2pPr marL="742950" indent="-285750" defTabSz="949325" eaLnBrk="0" hangingPunct="0">
              <a:defRPr b="1">
                <a:solidFill>
                  <a:schemeClr val="tx1"/>
                </a:solidFill>
                <a:latin typeface="Max-Regular" pitchFamily="2" charset="0"/>
              </a:defRPr>
            </a:lvl2pPr>
            <a:lvl3pPr marL="1143000" indent="-228600" defTabSz="949325" eaLnBrk="0" hangingPunct="0">
              <a:defRPr b="1">
                <a:solidFill>
                  <a:schemeClr val="tx1"/>
                </a:solidFill>
                <a:latin typeface="Max-Regular" pitchFamily="2" charset="0"/>
              </a:defRPr>
            </a:lvl3pPr>
            <a:lvl4pPr marL="1600200" indent="-228600" defTabSz="949325" eaLnBrk="0" hangingPunct="0">
              <a:defRPr b="1">
                <a:solidFill>
                  <a:schemeClr val="tx1"/>
                </a:solidFill>
                <a:latin typeface="Max-Regular" pitchFamily="2" charset="0"/>
              </a:defRPr>
            </a:lvl4pPr>
            <a:lvl5pPr marL="2057400" indent="-228600" defTabSz="949325" eaLnBrk="0" hangingPunct="0">
              <a:defRPr b="1">
                <a:solidFill>
                  <a:schemeClr val="tx1"/>
                </a:solidFill>
                <a:latin typeface="Max-Regular" pitchFamily="2" charset="0"/>
              </a:defRPr>
            </a:lvl5pPr>
            <a:lvl6pPr marL="2514600" indent="-228600" defTabSz="949325" eaLnBrk="0" fontAlgn="base" hangingPunct="0">
              <a:spcBef>
                <a:spcPct val="0"/>
              </a:spcBef>
              <a:spcAft>
                <a:spcPct val="0"/>
              </a:spcAft>
              <a:defRPr b="1">
                <a:solidFill>
                  <a:schemeClr val="tx1"/>
                </a:solidFill>
                <a:latin typeface="Max-Regular" pitchFamily="2" charset="0"/>
              </a:defRPr>
            </a:lvl6pPr>
            <a:lvl7pPr marL="2971800" indent="-228600" defTabSz="949325" eaLnBrk="0" fontAlgn="base" hangingPunct="0">
              <a:spcBef>
                <a:spcPct val="0"/>
              </a:spcBef>
              <a:spcAft>
                <a:spcPct val="0"/>
              </a:spcAft>
              <a:defRPr b="1">
                <a:solidFill>
                  <a:schemeClr val="tx1"/>
                </a:solidFill>
                <a:latin typeface="Max-Regular" pitchFamily="2" charset="0"/>
              </a:defRPr>
            </a:lvl7pPr>
            <a:lvl8pPr marL="3429000" indent="-228600" defTabSz="949325" eaLnBrk="0" fontAlgn="base" hangingPunct="0">
              <a:spcBef>
                <a:spcPct val="0"/>
              </a:spcBef>
              <a:spcAft>
                <a:spcPct val="0"/>
              </a:spcAft>
              <a:defRPr b="1">
                <a:solidFill>
                  <a:schemeClr val="tx1"/>
                </a:solidFill>
                <a:latin typeface="Max-Regular" pitchFamily="2" charset="0"/>
              </a:defRPr>
            </a:lvl8pPr>
            <a:lvl9pPr marL="3886200" indent="-228600" defTabSz="949325" eaLnBrk="0" fontAlgn="base" hangingPunct="0">
              <a:spcBef>
                <a:spcPct val="0"/>
              </a:spcBef>
              <a:spcAft>
                <a:spcPct val="0"/>
              </a:spcAft>
              <a:defRPr b="1">
                <a:solidFill>
                  <a:schemeClr val="tx1"/>
                </a:solidFill>
                <a:latin typeface="Max-Regular" pitchFamily="2" charset="0"/>
              </a:defRPr>
            </a:lvl9pPr>
          </a:lstStyle>
          <a:p>
            <a:pPr algn="r" eaLnBrk="1" hangingPunct="1"/>
            <a:fld id="{CD2DD4C5-4F98-4E1D-BB7F-9AF4E3AE532E}" type="slidenum">
              <a:rPr lang="en-US" sz="1200" b="0">
                <a:latin typeface="Arial" charset="0"/>
              </a:rPr>
              <a:pPr algn="r" eaLnBrk="1" hangingPunct="1"/>
              <a:t>2</a:t>
            </a:fld>
            <a:endParaRPr lang="en-US" sz="1200" b="0" dirty="0">
              <a:latin typeface="Arial" charset="0"/>
            </a:endParaRPr>
          </a:p>
        </p:txBody>
      </p:sp>
      <p:sp>
        <p:nvSpPr>
          <p:cNvPr id="10244" name="Rectangle 2"/>
          <p:cNvSpPr>
            <a:spLocks noGrp="1" noRot="1" noChangeAspect="1" noChangeArrowheads="1" noTextEdit="1"/>
          </p:cNvSpPr>
          <p:nvPr>
            <p:ph type="sldImg"/>
          </p:nvPr>
        </p:nvSpPr>
        <p:spPr>
          <a:ln/>
        </p:spPr>
      </p:sp>
      <p:sp>
        <p:nvSpPr>
          <p:cNvPr id="10245" name="Rectangle 3"/>
          <p:cNvSpPr>
            <a:spLocks noGrp="1" noChangeArrowheads="1"/>
          </p:cNvSpPr>
          <p:nvPr>
            <p:ph type="body" idx="1"/>
          </p:nvPr>
        </p:nvSpPr>
        <p:spPr>
          <a:noFill/>
        </p:spPr>
        <p:txBody>
          <a:bodyPr/>
          <a:lstStyle/>
          <a:p>
            <a:pPr eaLnBrk="1" hangingPunct="1"/>
            <a:r>
              <a:rPr lang="de-DE" dirty="0" smtClean="0"/>
              <a:t>CCME – founded 1964 by the WCC to address migrant worker issues in Western Europe. Today CCME is the Ecumenical agency on migration and integration, refugees and asylum, and against racism and discrimination. It brings together Protestant and Orthodox as well as Pentecostal churches, Councils of Churches and federations of migrant churches, and specialised ministries, like diaconal agencies</a:t>
            </a:r>
          </a:p>
          <a:p>
            <a:pPr marL="171450" indent="-171450" eaLnBrk="1" hangingPunct="1">
              <a:buFontTx/>
              <a:buChar char="-"/>
            </a:pPr>
            <a:r>
              <a:rPr lang="de-DE" dirty="0" smtClean="0"/>
              <a:t>Migration is a „ordinary“ phenomenon and exists since the beginning of humankind</a:t>
            </a:r>
          </a:p>
          <a:p>
            <a:pPr marL="171450" indent="-171450" eaLnBrk="1" hangingPunct="1">
              <a:buFontTx/>
              <a:buChar char="-"/>
            </a:pPr>
            <a:r>
              <a:rPr lang="de-DE" dirty="0" smtClean="0"/>
              <a:t>Reasons for people to migrate differ, for Christians, however, migration is associated with new beginnings, news steps in life: Abraham and Sarah are called to leave their home; Moses led the people of God from slavery and exploitation to the land promised by God; Jesus was a refugee in Egypt; he had no home of his own; the desciples spread out to tell the Gospel to the world and layed the foundation to the church all around the Mediterranean Sea</a:t>
            </a:r>
            <a:endParaRPr lang="de-DE" dirty="0"/>
          </a:p>
          <a:p>
            <a:pPr eaLnBrk="1" hangingPunct="1"/>
            <a:endParaRPr lang="de-DE" dirty="0" smtClean="0"/>
          </a:p>
        </p:txBody>
      </p:sp>
    </p:spTree>
    <p:extLst>
      <p:ext uri="{BB962C8B-B14F-4D97-AF65-F5344CB8AC3E}">
        <p14:creationId xmlns:p14="http://schemas.microsoft.com/office/powerpoint/2010/main" val="2996384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66033" eaLnBrk="0" hangingPunct="0">
              <a:defRPr b="1">
                <a:solidFill>
                  <a:schemeClr val="tx1"/>
                </a:solidFill>
                <a:latin typeface="Max-Regular" pitchFamily="2" charset="0"/>
              </a:defRPr>
            </a:lvl1pPr>
            <a:lvl2pPr marL="756026" indent="-290779" defTabSz="966033" eaLnBrk="0" hangingPunct="0">
              <a:defRPr b="1">
                <a:solidFill>
                  <a:schemeClr val="tx1"/>
                </a:solidFill>
                <a:latin typeface="Max-Regular" pitchFamily="2" charset="0"/>
              </a:defRPr>
            </a:lvl2pPr>
            <a:lvl3pPr marL="1163117" indent="-232623" defTabSz="966033" eaLnBrk="0" hangingPunct="0">
              <a:defRPr b="1">
                <a:solidFill>
                  <a:schemeClr val="tx1"/>
                </a:solidFill>
                <a:latin typeface="Max-Regular" pitchFamily="2" charset="0"/>
              </a:defRPr>
            </a:lvl3pPr>
            <a:lvl4pPr marL="1628364" indent="-232623" defTabSz="966033" eaLnBrk="0" hangingPunct="0">
              <a:defRPr b="1">
                <a:solidFill>
                  <a:schemeClr val="tx1"/>
                </a:solidFill>
                <a:latin typeface="Max-Regular" pitchFamily="2" charset="0"/>
              </a:defRPr>
            </a:lvl4pPr>
            <a:lvl5pPr marL="2093610" indent="-232623" defTabSz="966033" eaLnBrk="0" hangingPunct="0">
              <a:defRPr b="1">
                <a:solidFill>
                  <a:schemeClr val="tx1"/>
                </a:solidFill>
                <a:latin typeface="Max-Regular" pitchFamily="2" charset="0"/>
              </a:defRPr>
            </a:lvl5pPr>
            <a:lvl6pPr marL="2558857" indent="-232623" defTabSz="966033" eaLnBrk="0" fontAlgn="base" hangingPunct="0">
              <a:spcBef>
                <a:spcPct val="0"/>
              </a:spcBef>
              <a:spcAft>
                <a:spcPct val="0"/>
              </a:spcAft>
              <a:defRPr b="1">
                <a:solidFill>
                  <a:schemeClr val="tx1"/>
                </a:solidFill>
                <a:latin typeface="Max-Regular" pitchFamily="2" charset="0"/>
              </a:defRPr>
            </a:lvl6pPr>
            <a:lvl7pPr marL="3024104" indent="-232623" defTabSz="966033" eaLnBrk="0" fontAlgn="base" hangingPunct="0">
              <a:spcBef>
                <a:spcPct val="0"/>
              </a:spcBef>
              <a:spcAft>
                <a:spcPct val="0"/>
              </a:spcAft>
              <a:defRPr b="1">
                <a:solidFill>
                  <a:schemeClr val="tx1"/>
                </a:solidFill>
                <a:latin typeface="Max-Regular" pitchFamily="2" charset="0"/>
              </a:defRPr>
            </a:lvl7pPr>
            <a:lvl8pPr marL="3489350" indent="-232623" defTabSz="966033" eaLnBrk="0" fontAlgn="base" hangingPunct="0">
              <a:spcBef>
                <a:spcPct val="0"/>
              </a:spcBef>
              <a:spcAft>
                <a:spcPct val="0"/>
              </a:spcAft>
              <a:defRPr b="1">
                <a:solidFill>
                  <a:schemeClr val="tx1"/>
                </a:solidFill>
                <a:latin typeface="Max-Regular" pitchFamily="2" charset="0"/>
              </a:defRPr>
            </a:lvl8pPr>
            <a:lvl9pPr marL="3954597" indent="-232623" defTabSz="966033" eaLnBrk="0" fontAlgn="base" hangingPunct="0">
              <a:spcBef>
                <a:spcPct val="0"/>
              </a:spcBef>
              <a:spcAft>
                <a:spcPct val="0"/>
              </a:spcAft>
              <a:defRPr b="1">
                <a:solidFill>
                  <a:schemeClr val="tx1"/>
                </a:solidFill>
                <a:latin typeface="Max-Regular" pitchFamily="2" charset="0"/>
              </a:defRPr>
            </a:lvl9pPr>
          </a:lstStyle>
          <a:p>
            <a:pPr eaLnBrk="1" hangingPunct="1"/>
            <a:fld id="{EC87AA5C-96EF-4533-8580-33A3F7EA4AAB}" type="slidenum">
              <a:rPr lang="en-US" b="0">
                <a:latin typeface="Arial" charset="0"/>
              </a:rPr>
              <a:pPr eaLnBrk="1" hangingPunct="1"/>
              <a:t>3</a:t>
            </a:fld>
            <a:endParaRPr lang="en-US" b="0">
              <a:latin typeface="Arial" charset="0"/>
            </a:endParaRPr>
          </a:p>
        </p:txBody>
      </p:sp>
      <p:sp>
        <p:nvSpPr>
          <p:cNvPr id="10243" name="Rectangle 7"/>
          <p:cNvSpPr txBox="1">
            <a:spLocks noGrp="1" noChangeArrowheads="1"/>
          </p:cNvSpPr>
          <p:nvPr/>
        </p:nvSpPr>
        <p:spPr bwMode="auto">
          <a:xfrm>
            <a:off x="3901276" y="9517817"/>
            <a:ext cx="2985295" cy="50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4" tIns="48302" rIns="96604" bIns="48302" anchor="b"/>
          <a:lstStyle>
            <a:lvl1pPr defTabSz="949325" eaLnBrk="0" hangingPunct="0">
              <a:defRPr b="1">
                <a:solidFill>
                  <a:schemeClr val="tx1"/>
                </a:solidFill>
                <a:latin typeface="Max-Regular" pitchFamily="2" charset="0"/>
              </a:defRPr>
            </a:lvl1pPr>
            <a:lvl2pPr marL="742950" indent="-285750" defTabSz="949325" eaLnBrk="0" hangingPunct="0">
              <a:defRPr b="1">
                <a:solidFill>
                  <a:schemeClr val="tx1"/>
                </a:solidFill>
                <a:latin typeface="Max-Regular" pitchFamily="2" charset="0"/>
              </a:defRPr>
            </a:lvl2pPr>
            <a:lvl3pPr marL="1143000" indent="-228600" defTabSz="949325" eaLnBrk="0" hangingPunct="0">
              <a:defRPr b="1">
                <a:solidFill>
                  <a:schemeClr val="tx1"/>
                </a:solidFill>
                <a:latin typeface="Max-Regular" pitchFamily="2" charset="0"/>
              </a:defRPr>
            </a:lvl3pPr>
            <a:lvl4pPr marL="1600200" indent="-228600" defTabSz="949325" eaLnBrk="0" hangingPunct="0">
              <a:defRPr b="1">
                <a:solidFill>
                  <a:schemeClr val="tx1"/>
                </a:solidFill>
                <a:latin typeface="Max-Regular" pitchFamily="2" charset="0"/>
              </a:defRPr>
            </a:lvl4pPr>
            <a:lvl5pPr marL="2057400" indent="-228600" defTabSz="949325" eaLnBrk="0" hangingPunct="0">
              <a:defRPr b="1">
                <a:solidFill>
                  <a:schemeClr val="tx1"/>
                </a:solidFill>
                <a:latin typeface="Max-Regular" pitchFamily="2" charset="0"/>
              </a:defRPr>
            </a:lvl5pPr>
            <a:lvl6pPr marL="2514600" indent="-228600" defTabSz="949325" eaLnBrk="0" fontAlgn="base" hangingPunct="0">
              <a:spcBef>
                <a:spcPct val="0"/>
              </a:spcBef>
              <a:spcAft>
                <a:spcPct val="0"/>
              </a:spcAft>
              <a:defRPr b="1">
                <a:solidFill>
                  <a:schemeClr val="tx1"/>
                </a:solidFill>
                <a:latin typeface="Max-Regular" pitchFamily="2" charset="0"/>
              </a:defRPr>
            </a:lvl6pPr>
            <a:lvl7pPr marL="2971800" indent="-228600" defTabSz="949325" eaLnBrk="0" fontAlgn="base" hangingPunct="0">
              <a:spcBef>
                <a:spcPct val="0"/>
              </a:spcBef>
              <a:spcAft>
                <a:spcPct val="0"/>
              </a:spcAft>
              <a:defRPr b="1">
                <a:solidFill>
                  <a:schemeClr val="tx1"/>
                </a:solidFill>
                <a:latin typeface="Max-Regular" pitchFamily="2" charset="0"/>
              </a:defRPr>
            </a:lvl7pPr>
            <a:lvl8pPr marL="3429000" indent="-228600" defTabSz="949325" eaLnBrk="0" fontAlgn="base" hangingPunct="0">
              <a:spcBef>
                <a:spcPct val="0"/>
              </a:spcBef>
              <a:spcAft>
                <a:spcPct val="0"/>
              </a:spcAft>
              <a:defRPr b="1">
                <a:solidFill>
                  <a:schemeClr val="tx1"/>
                </a:solidFill>
                <a:latin typeface="Max-Regular" pitchFamily="2" charset="0"/>
              </a:defRPr>
            </a:lvl8pPr>
            <a:lvl9pPr marL="3886200" indent="-228600" defTabSz="949325" eaLnBrk="0" fontAlgn="base" hangingPunct="0">
              <a:spcBef>
                <a:spcPct val="0"/>
              </a:spcBef>
              <a:spcAft>
                <a:spcPct val="0"/>
              </a:spcAft>
              <a:defRPr b="1">
                <a:solidFill>
                  <a:schemeClr val="tx1"/>
                </a:solidFill>
                <a:latin typeface="Max-Regular" pitchFamily="2" charset="0"/>
              </a:defRPr>
            </a:lvl9pPr>
          </a:lstStyle>
          <a:p>
            <a:pPr algn="r" eaLnBrk="1" hangingPunct="1"/>
            <a:fld id="{CD2DD4C5-4F98-4E1D-BB7F-9AF4E3AE532E}" type="slidenum">
              <a:rPr lang="en-US" sz="1200" b="0">
                <a:latin typeface="Arial" charset="0"/>
              </a:rPr>
              <a:pPr algn="r" eaLnBrk="1" hangingPunct="1"/>
              <a:t>3</a:t>
            </a:fld>
            <a:endParaRPr lang="en-US" sz="1200" b="0">
              <a:latin typeface="Arial" charset="0"/>
            </a:endParaRPr>
          </a:p>
        </p:txBody>
      </p:sp>
      <p:sp>
        <p:nvSpPr>
          <p:cNvPr id="10244" name="Rectangle 2"/>
          <p:cNvSpPr>
            <a:spLocks noGrp="1" noRot="1" noChangeAspect="1" noChangeArrowheads="1" noTextEdit="1"/>
          </p:cNvSpPr>
          <p:nvPr>
            <p:ph type="sldImg"/>
          </p:nvPr>
        </p:nvSpPr>
        <p:spPr>
          <a:ln/>
        </p:spPr>
      </p:sp>
      <p:sp>
        <p:nvSpPr>
          <p:cNvPr id="10245" name="Rectangle 3"/>
          <p:cNvSpPr>
            <a:spLocks noGrp="1" noChangeArrowheads="1"/>
          </p:cNvSpPr>
          <p:nvPr>
            <p:ph type="body" idx="1"/>
          </p:nvPr>
        </p:nvSpPr>
        <p:spPr>
          <a:noFill/>
        </p:spPr>
        <p:txBody>
          <a:bodyPr/>
          <a:lstStyle/>
          <a:p>
            <a:pPr eaLnBrk="1" hangingPunct="1"/>
            <a:r>
              <a:rPr lang="de-DE" dirty="0" smtClean="0"/>
              <a:t>Migration is defined: Every person who lives in an other country than that of his or her nationality for more than one year</a:t>
            </a:r>
          </a:p>
          <a:p>
            <a:pPr marL="171450" indent="-171450" eaLnBrk="1" hangingPunct="1">
              <a:buFontTx/>
              <a:buChar char="-"/>
            </a:pPr>
            <a:r>
              <a:rPr lang="de-DE" dirty="0" smtClean="0"/>
              <a:t>Migrant workers and their family members</a:t>
            </a:r>
          </a:p>
          <a:p>
            <a:pPr marL="171450" indent="-171450" eaLnBrk="1" hangingPunct="1">
              <a:buFontTx/>
              <a:buChar char="-"/>
            </a:pPr>
            <a:r>
              <a:rPr lang="de-DE" dirty="0" smtClean="0"/>
              <a:t>Students</a:t>
            </a:r>
          </a:p>
          <a:p>
            <a:pPr marL="171450" indent="-171450" eaLnBrk="1" hangingPunct="1">
              <a:buFontTx/>
              <a:buChar char="-"/>
            </a:pPr>
            <a:r>
              <a:rPr lang="de-DE" dirty="0" smtClean="0"/>
              <a:t>Persons who wish to change their residence and have sufficient resources (pension, own property and income, business persons, prominent persons)</a:t>
            </a:r>
          </a:p>
          <a:p>
            <a:pPr eaLnBrk="1" hangingPunct="1"/>
            <a:r>
              <a:rPr lang="de-DE" dirty="0" smtClean="0"/>
              <a:t>Mobility is though as moving to an other country for some time and move back, it is related also to circular migration of third country nationals, but in the EU discourse, currently mobility is understood as freedom of movement of EU citizens.</a:t>
            </a:r>
          </a:p>
          <a:p>
            <a:pPr eaLnBrk="1" hangingPunct="1"/>
            <a:r>
              <a:rPr lang="de-DE" dirty="0" smtClean="0"/>
              <a:t>Mobility: positive connotations, rich experience from studying or working abroad (Erasmus programmes etc), </a:t>
            </a:r>
          </a:p>
          <a:p>
            <a:pPr eaLnBrk="1" hangingPunct="1"/>
            <a:r>
              <a:rPr lang="de-DE" dirty="0" smtClean="0"/>
              <a:t>Migration: negative connotations, particularly in the current refugee discourse. </a:t>
            </a:r>
          </a:p>
          <a:p>
            <a:pPr eaLnBrk="1" hangingPunct="1"/>
            <a:r>
              <a:rPr lang="de-DE" dirty="0" smtClean="0"/>
              <a:t>CCME wishes to maintain however, that migration ought to be understood in principle as positive, but that forced migration ought to be minimised and reduced as far as possible</a:t>
            </a:r>
          </a:p>
        </p:txBody>
      </p:sp>
    </p:spTree>
    <p:extLst>
      <p:ext uri="{BB962C8B-B14F-4D97-AF65-F5344CB8AC3E}">
        <p14:creationId xmlns:p14="http://schemas.microsoft.com/office/powerpoint/2010/main" val="3465432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66033" eaLnBrk="0" hangingPunct="0">
              <a:defRPr b="1">
                <a:solidFill>
                  <a:schemeClr val="tx1"/>
                </a:solidFill>
                <a:latin typeface="Max-Regular" pitchFamily="2" charset="0"/>
              </a:defRPr>
            </a:lvl1pPr>
            <a:lvl2pPr marL="756026" indent="-290779" defTabSz="966033" eaLnBrk="0" hangingPunct="0">
              <a:defRPr b="1">
                <a:solidFill>
                  <a:schemeClr val="tx1"/>
                </a:solidFill>
                <a:latin typeface="Max-Regular" pitchFamily="2" charset="0"/>
              </a:defRPr>
            </a:lvl2pPr>
            <a:lvl3pPr marL="1163117" indent="-232623" defTabSz="966033" eaLnBrk="0" hangingPunct="0">
              <a:defRPr b="1">
                <a:solidFill>
                  <a:schemeClr val="tx1"/>
                </a:solidFill>
                <a:latin typeface="Max-Regular" pitchFamily="2" charset="0"/>
              </a:defRPr>
            </a:lvl3pPr>
            <a:lvl4pPr marL="1628364" indent="-232623" defTabSz="966033" eaLnBrk="0" hangingPunct="0">
              <a:defRPr b="1">
                <a:solidFill>
                  <a:schemeClr val="tx1"/>
                </a:solidFill>
                <a:latin typeface="Max-Regular" pitchFamily="2" charset="0"/>
              </a:defRPr>
            </a:lvl4pPr>
            <a:lvl5pPr marL="2093610" indent="-232623" defTabSz="966033" eaLnBrk="0" hangingPunct="0">
              <a:defRPr b="1">
                <a:solidFill>
                  <a:schemeClr val="tx1"/>
                </a:solidFill>
                <a:latin typeface="Max-Regular" pitchFamily="2" charset="0"/>
              </a:defRPr>
            </a:lvl5pPr>
            <a:lvl6pPr marL="2558857" indent="-232623" defTabSz="966033" eaLnBrk="0" fontAlgn="base" hangingPunct="0">
              <a:spcBef>
                <a:spcPct val="0"/>
              </a:spcBef>
              <a:spcAft>
                <a:spcPct val="0"/>
              </a:spcAft>
              <a:defRPr b="1">
                <a:solidFill>
                  <a:schemeClr val="tx1"/>
                </a:solidFill>
                <a:latin typeface="Max-Regular" pitchFamily="2" charset="0"/>
              </a:defRPr>
            </a:lvl6pPr>
            <a:lvl7pPr marL="3024104" indent="-232623" defTabSz="966033" eaLnBrk="0" fontAlgn="base" hangingPunct="0">
              <a:spcBef>
                <a:spcPct val="0"/>
              </a:spcBef>
              <a:spcAft>
                <a:spcPct val="0"/>
              </a:spcAft>
              <a:defRPr b="1">
                <a:solidFill>
                  <a:schemeClr val="tx1"/>
                </a:solidFill>
                <a:latin typeface="Max-Regular" pitchFamily="2" charset="0"/>
              </a:defRPr>
            </a:lvl7pPr>
            <a:lvl8pPr marL="3489350" indent="-232623" defTabSz="966033" eaLnBrk="0" fontAlgn="base" hangingPunct="0">
              <a:spcBef>
                <a:spcPct val="0"/>
              </a:spcBef>
              <a:spcAft>
                <a:spcPct val="0"/>
              </a:spcAft>
              <a:defRPr b="1">
                <a:solidFill>
                  <a:schemeClr val="tx1"/>
                </a:solidFill>
                <a:latin typeface="Max-Regular" pitchFamily="2" charset="0"/>
              </a:defRPr>
            </a:lvl8pPr>
            <a:lvl9pPr marL="3954597" indent="-232623" defTabSz="966033" eaLnBrk="0" fontAlgn="base" hangingPunct="0">
              <a:spcBef>
                <a:spcPct val="0"/>
              </a:spcBef>
              <a:spcAft>
                <a:spcPct val="0"/>
              </a:spcAft>
              <a:defRPr b="1">
                <a:solidFill>
                  <a:schemeClr val="tx1"/>
                </a:solidFill>
                <a:latin typeface="Max-Regular" pitchFamily="2" charset="0"/>
              </a:defRPr>
            </a:lvl9pPr>
          </a:lstStyle>
          <a:p>
            <a:pPr eaLnBrk="1" hangingPunct="1"/>
            <a:fld id="{EC87AA5C-96EF-4533-8580-33A3F7EA4AAB}" type="slidenum">
              <a:rPr lang="en-US" b="0">
                <a:latin typeface="Arial" charset="0"/>
              </a:rPr>
              <a:pPr eaLnBrk="1" hangingPunct="1"/>
              <a:t>4</a:t>
            </a:fld>
            <a:endParaRPr lang="en-US" b="0">
              <a:latin typeface="Arial" charset="0"/>
            </a:endParaRPr>
          </a:p>
        </p:txBody>
      </p:sp>
      <p:sp>
        <p:nvSpPr>
          <p:cNvPr id="10243" name="Rectangle 7"/>
          <p:cNvSpPr txBox="1">
            <a:spLocks noGrp="1" noChangeArrowheads="1"/>
          </p:cNvSpPr>
          <p:nvPr/>
        </p:nvSpPr>
        <p:spPr bwMode="auto">
          <a:xfrm>
            <a:off x="3901276" y="9517817"/>
            <a:ext cx="2985295" cy="50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4" tIns="48302" rIns="96604" bIns="48302" anchor="b"/>
          <a:lstStyle>
            <a:lvl1pPr defTabSz="949325" eaLnBrk="0" hangingPunct="0">
              <a:defRPr b="1">
                <a:solidFill>
                  <a:schemeClr val="tx1"/>
                </a:solidFill>
                <a:latin typeface="Max-Regular" pitchFamily="2" charset="0"/>
              </a:defRPr>
            </a:lvl1pPr>
            <a:lvl2pPr marL="742950" indent="-285750" defTabSz="949325" eaLnBrk="0" hangingPunct="0">
              <a:defRPr b="1">
                <a:solidFill>
                  <a:schemeClr val="tx1"/>
                </a:solidFill>
                <a:latin typeface="Max-Regular" pitchFamily="2" charset="0"/>
              </a:defRPr>
            </a:lvl2pPr>
            <a:lvl3pPr marL="1143000" indent="-228600" defTabSz="949325" eaLnBrk="0" hangingPunct="0">
              <a:defRPr b="1">
                <a:solidFill>
                  <a:schemeClr val="tx1"/>
                </a:solidFill>
                <a:latin typeface="Max-Regular" pitchFamily="2" charset="0"/>
              </a:defRPr>
            </a:lvl3pPr>
            <a:lvl4pPr marL="1600200" indent="-228600" defTabSz="949325" eaLnBrk="0" hangingPunct="0">
              <a:defRPr b="1">
                <a:solidFill>
                  <a:schemeClr val="tx1"/>
                </a:solidFill>
                <a:latin typeface="Max-Regular" pitchFamily="2" charset="0"/>
              </a:defRPr>
            </a:lvl4pPr>
            <a:lvl5pPr marL="2057400" indent="-228600" defTabSz="949325" eaLnBrk="0" hangingPunct="0">
              <a:defRPr b="1">
                <a:solidFill>
                  <a:schemeClr val="tx1"/>
                </a:solidFill>
                <a:latin typeface="Max-Regular" pitchFamily="2" charset="0"/>
              </a:defRPr>
            </a:lvl5pPr>
            <a:lvl6pPr marL="2514600" indent="-228600" defTabSz="949325" eaLnBrk="0" fontAlgn="base" hangingPunct="0">
              <a:spcBef>
                <a:spcPct val="0"/>
              </a:spcBef>
              <a:spcAft>
                <a:spcPct val="0"/>
              </a:spcAft>
              <a:defRPr b="1">
                <a:solidFill>
                  <a:schemeClr val="tx1"/>
                </a:solidFill>
                <a:latin typeface="Max-Regular" pitchFamily="2" charset="0"/>
              </a:defRPr>
            </a:lvl6pPr>
            <a:lvl7pPr marL="2971800" indent="-228600" defTabSz="949325" eaLnBrk="0" fontAlgn="base" hangingPunct="0">
              <a:spcBef>
                <a:spcPct val="0"/>
              </a:spcBef>
              <a:spcAft>
                <a:spcPct val="0"/>
              </a:spcAft>
              <a:defRPr b="1">
                <a:solidFill>
                  <a:schemeClr val="tx1"/>
                </a:solidFill>
                <a:latin typeface="Max-Regular" pitchFamily="2" charset="0"/>
              </a:defRPr>
            </a:lvl7pPr>
            <a:lvl8pPr marL="3429000" indent="-228600" defTabSz="949325" eaLnBrk="0" fontAlgn="base" hangingPunct="0">
              <a:spcBef>
                <a:spcPct val="0"/>
              </a:spcBef>
              <a:spcAft>
                <a:spcPct val="0"/>
              </a:spcAft>
              <a:defRPr b="1">
                <a:solidFill>
                  <a:schemeClr val="tx1"/>
                </a:solidFill>
                <a:latin typeface="Max-Regular" pitchFamily="2" charset="0"/>
              </a:defRPr>
            </a:lvl8pPr>
            <a:lvl9pPr marL="3886200" indent="-228600" defTabSz="949325" eaLnBrk="0" fontAlgn="base" hangingPunct="0">
              <a:spcBef>
                <a:spcPct val="0"/>
              </a:spcBef>
              <a:spcAft>
                <a:spcPct val="0"/>
              </a:spcAft>
              <a:defRPr b="1">
                <a:solidFill>
                  <a:schemeClr val="tx1"/>
                </a:solidFill>
                <a:latin typeface="Max-Regular" pitchFamily="2" charset="0"/>
              </a:defRPr>
            </a:lvl9pPr>
          </a:lstStyle>
          <a:p>
            <a:pPr algn="r" eaLnBrk="1" hangingPunct="1"/>
            <a:fld id="{CD2DD4C5-4F98-4E1D-BB7F-9AF4E3AE532E}" type="slidenum">
              <a:rPr lang="en-US" sz="1200" b="0">
                <a:latin typeface="Arial" charset="0"/>
              </a:rPr>
              <a:pPr algn="r" eaLnBrk="1" hangingPunct="1"/>
              <a:t>4</a:t>
            </a:fld>
            <a:endParaRPr lang="en-US" sz="1200" b="0">
              <a:latin typeface="Arial" charset="0"/>
            </a:endParaRPr>
          </a:p>
        </p:txBody>
      </p:sp>
      <p:sp>
        <p:nvSpPr>
          <p:cNvPr id="10244" name="Rectangle 2"/>
          <p:cNvSpPr>
            <a:spLocks noGrp="1" noRot="1" noChangeAspect="1" noChangeArrowheads="1" noTextEdit="1"/>
          </p:cNvSpPr>
          <p:nvPr>
            <p:ph type="sldImg"/>
          </p:nvPr>
        </p:nvSpPr>
        <p:spPr>
          <a:xfrm>
            <a:off x="957263" y="738188"/>
            <a:ext cx="5010150" cy="3757612"/>
          </a:xfrm>
          <a:ln/>
        </p:spPr>
      </p:sp>
      <p:sp>
        <p:nvSpPr>
          <p:cNvPr id="10245" name="Rectangle 3"/>
          <p:cNvSpPr>
            <a:spLocks noGrp="1" noChangeArrowheads="1"/>
          </p:cNvSpPr>
          <p:nvPr>
            <p:ph type="body" idx="1"/>
          </p:nvPr>
        </p:nvSpPr>
        <p:spPr>
          <a:noFill/>
        </p:spPr>
        <p:txBody>
          <a:bodyPr/>
          <a:lstStyle/>
          <a:p>
            <a:pPr eaLnBrk="1" hangingPunct="1"/>
            <a:r>
              <a:rPr lang="de-DE" dirty="0" smtClean="0"/>
              <a:t>EU enlargement in 2004 10 countries</a:t>
            </a:r>
          </a:p>
          <a:p>
            <a:pPr eaLnBrk="1" hangingPunct="1"/>
            <a:r>
              <a:rPr lang="de-DE" dirty="0" smtClean="0"/>
              <a:t>2007 BG and RO</a:t>
            </a:r>
          </a:p>
          <a:p>
            <a:pPr eaLnBrk="1" hangingPunct="1"/>
            <a:r>
              <a:rPr lang="de-DE" dirty="0" smtClean="0"/>
              <a:t>2013 Croatia</a:t>
            </a:r>
          </a:p>
          <a:p>
            <a:pPr eaLnBrk="1" hangingPunct="1"/>
            <a:r>
              <a:rPr lang="de-DE" dirty="0" smtClean="0"/>
              <a:t>Candidate countries Balcan and Turkey</a:t>
            </a:r>
          </a:p>
          <a:p>
            <a:pPr eaLnBrk="1" hangingPunct="1"/>
            <a:endParaRPr lang="de-DE" dirty="0"/>
          </a:p>
          <a:p>
            <a:pPr eaLnBrk="1" hangingPunct="1"/>
            <a:r>
              <a:rPr lang="de-DE" dirty="0" smtClean="0"/>
              <a:t>Schengen rules: Internal freedom of movement and opening of borders, strengthening of external EU/Schengen borders (EU+, NO and CH)</a:t>
            </a:r>
          </a:p>
        </p:txBody>
      </p:sp>
    </p:spTree>
    <p:extLst>
      <p:ext uri="{BB962C8B-B14F-4D97-AF65-F5344CB8AC3E}">
        <p14:creationId xmlns:p14="http://schemas.microsoft.com/office/powerpoint/2010/main" val="3465432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66033" eaLnBrk="0" hangingPunct="0">
              <a:defRPr b="1">
                <a:solidFill>
                  <a:schemeClr val="tx1"/>
                </a:solidFill>
                <a:latin typeface="Max-Regular" pitchFamily="2" charset="0"/>
              </a:defRPr>
            </a:lvl1pPr>
            <a:lvl2pPr marL="756026" indent="-290779" defTabSz="966033" eaLnBrk="0" hangingPunct="0">
              <a:defRPr b="1">
                <a:solidFill>
                  <a:schemeClr val="tx1"/>
                </a:solidFill>
                <a:latin typeface="Max-Regular" pitchFamily="2" charset="0"/>
              </a:defRPr>
            </a:lvl2pPr>
            <a:lvl3pPr marL="1163117" indent="-232623" defTabSz="966033" eaLnBrk="0" hangingPunct="0">
              <a:defRPr b="1">
                <a:solidFill>
                  <a:schemeClr val="tx1"/>
                </a:solidFill>
                <a:latin typeface="Max-Regular" pitchFamily="2" charset="0"/>
              </a:defRPr>
            </a:lvl3pPr>
            <a:lvl4pPr marL="1628364" indent="-232623" defTabSz="966033" eaLnBrk="0" hangingPunct="0">
              <a:defRPr b="1">
                <a:solidFill>
                  <a:schemeClr val="tx1"/>
                </a:solidFill>
                <a:latin typeface="Max-Regular" pitchFamily="2" charset="0"/>
              </a:defRPr>
            </a:lvl4pPr>
            <a:lvl5pPr marL="2093610" indent="-232623" defTabSz="966033" eaLnBrk="0" hangingPunct="0">
              <a:defRPr b="1">
                <a:solidFill>
                  <a:schemeClr val="tx1"/>
                </a:solidFill>
                <a:latin typeface="Max-Regular" pitchFamily="2" charset="0"/>
              </a:defRPr>
            </a:lvl5pPr>
            <a:lvl6pPr marL="2558857" indent="-232623" defTabSz="966033" eaLnBrk="0" fontAlgn="base" hangingPunct="0">
              <a:spcBef>
                <a:spcPct val="0"/>
              </a:spcBef>
              <a:spcAft>
                <a:spcPct val="0"/>
              </a:spcAft>
              <a:defRPr b="1">
                <a:solidFill>
                  <a:schemeClr val="tx1"/>
                </a:solidFill>
                <a:latin typeface="Max-Regular" pitchFamily="2" charset="0"/>
              </a:defRPr>
            </a:lvl6pPr>
            <a:lvl7pPr marL="3024104" indent="-232623" defTabSz="966033" eaLnBrk="0" fontAlgn="base" hangingPunct="0">
              <a:spcBef>
                <a:spcPct val="0"/>
              </a:spcBef>
              <a:spcAft>
                <a:spcPct val="0"/>
              </a:spcAft>
              <a:defRPr b="1">
                <a:solidFill>
                  <a:schemeClr val="tx1"/>
                </a:solidFill>
                <a:latin typeface="Max-Regular" pitchFamily="2" charset="0"/>
              </a:defRPr>
            </a:lvl7pPr>
            <a:lvl8pPr marL="3489350" indent="-232623" defTabSz="966033" eaLnBrk="0" fontAlgn="base" hangingPunct="0">
              <a:spcBef>
                <a:spcPct val="0"/>
              </a:spcBef>
              <a:spcAft>
                <a:spcPct val="0"/>
              </a:spcAft>
              <a:defRPr b="1">
                <a:solidFill>
                  <a:schemeClr val="tx1"/>
                </a:solidFill>
                <a:latin typeface="Max-Regular" pitchFamily="2" charset="0"/>
              </a:defRPr>
            </a:lvl8pPr>
            <a:lvl9pPr marL="3954597" indent="-232623" defTabSz="966033" eaLnBrk="0" fontAlgn="base" hangingPunct="0">
              <a:spcBef>
                <a:spcPct val="0"/>
              </a:spcBef>
              <a:spcAft>
                <a:spcPct val="0"/>
              </a:spcAft>
              <a:defRPr b="1">
                <a:solidFill>
                  <a:schemeClr val="tx1"/>
                </a:solidFill>
                <a:latin typeface="Max-Regular" pitchFamily="2" charset="0"/>
              </a:defRPr>
            </a:lvl9pPr>
          </a:lstStyle>
          <a:p>
            <a:pPr eaLnBrk="1" hangingPunct="1"/>
            <a:fld id="{EC87AA5C-96EF-4533-8580-33A3F7EA4AAB}" type="slidenum">
              <a:rPr lang="en-US" b="0">
                <a:latin typeface="Arial" charset="0"/>
              </a:rPr>
              <a:pPr eaLnBrk="1" hangingPunct="1"/>
              <a:t>5</a:t>
            </a:fld>
            <a:endParaRPr lang="en-US" b="0">
              <a:latin typeface="Arial" charset="0"/>
            </a:endParaRPr>
          </a:p>
        </p:txBody>
      </p:sp>
      <p:sp>
        <p:nvSpPr>
          <p:cNvPr id="10243" name="Rectangle 7"/>
          <p:cNvSpPr txBox="1">
            <a:spLocks noGrp="1" noChangeArrowheads="1"/>
          </p:cNvSpPr>
          <p:nvPr/>
        </p:nvSpPr>
        <p:spPr bwMode="auto">
          <a:xfrm>
            <a:off x="3901276" y="9517817"/>
            <a:ext cx="2985295" cy="50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4" tIns="48302" rIns="96604" bIns="48302" anchor="b"/>
          <a:lstStyle>
            <a:lvl1pPr defTabSz="949325" eaLnBrk="0" hangingPunct="0">
              <a:defRPr b="1">
                <a:solidFill>
                  <a:schemeClr val="tx1"/>
                </a:solidFill>
                <a:latin typeface="Max-Regular" pitchFamily="2" charset="0"/>
              </a:defRPr>
            </a:lvl1pPr>
            <a:lvl2pPr marL="742950" indent="-285750" defTabSz="949325" eaLnBrk="0" hangingPunct="0">
              <a:defRPr b="1">
                <a:solidFill>
                  <a:schemeClr val="tx1"/>
                </a:solidFill>
                <a:latin typeface="Max-Regular" pitchFamily="2" charset="0"/>
              </a:defRPr>
            </a:lvl2pPr>
            <a:lvl3pPr marL="1143000" indent="-228600" defTabSz="949325" eaLnBrk="0" hangingPunct="0">
              <a:defRPr b="1">
                <a:solidFill>
                  <a:schemeClr val="tx1"/>
                </a:solidFill>
                <a:latin typeface="Max-Regular" pitchFamily="2" charset="0"/>
              </a:defRPr>
            </a:lvl3pPr>
            <a:lvl4pPr marL="1600200" indent="-228600" defTabSz="949325" eaLnBrk="0" hangingPunct="0">
              <a:defRPr b="1">
                <a:solidFill>
                  <a:schemeClr val="tx1"/>
                </a:solidFill>
                <a:latin typeface="Max-Regular" pitchFamily="2" charset="0"/>
              </a:defRPr>
            </a:lvl4pPr>
            <a:lvl5pPr marL="2057400" indent="-228600" defTabSz="949325" eaLnBrk="0" hangingPunct="0">
              <a:defRPr b="1">
                <a:solidFill>
                  <a:schemeClr val="tx1"/>
                </a:solidFill>
                <a:latin typeface="Max-Regular" pitchFamily="2" charset="0"/>
              </a:defRPr>
            </a:lvl5pPr>
            <a:lvl6pPr marL="2514600" indent="-228600" defTabSz="949325" eaLnBrk="0" fontAlgn="base" hangingPunct="0">
              <a:spcBef>
                <a:spcPct val="0"/>
              </a:spcBef>
              <a:spcAft>
                <a:spcPct val="0"/>
              </a:spcAft>
              <a:defRPr b="1">
                <a:solidFill>
                  <a:schemeClr val="tx1"/>
                </a:solidFill>
                <a:latin typeface="Max-Regular" pitchFamily="2" charset="0"/>
              </a:defRPr>
            </a:lvl6pPr>
            <a:lvl7pPr marL="2971800" indent="-228600" defTabSz="949325" eaLnBrk="0" fontAlgn="base" hangingPunct="0">
              <a:spcBef>
                <a:spcPct val="0"/>
              </a:spcBef>
              <a:spcAft>
                <a:spcPct val="0"/>
              </a:spcAft>
              <a:defRPr b="1">
                <a:solidFill>
                  <a:schemeClr val="tx1"/>
                </a:solidFill>
                <a:latin typeface="Max-Regular" pitchFamily="2" charset="0"/>
              </a:defRPr>
            </a:lvl7pPr>
            <a:lvl8pPr marL="3429000" indent="-228600" defTabSz="949325" eaLnBrk="0" fontAlgn="base" hangingPunct="0">
              <a:spcBef>
                <a:spcPct val="0"/>
              </a:spcBef>
              <a:spcAft>
                <a:spcPct val="0"/>
              </a:spcAft>
              <a:defRPr b="1">
                <a:solidFill>
                  <a:schemeClr val="tx1"/>
                </a:solidFill>
                <a:latin typeface="Max-Regular" pitchFamily="2" charset="0"/>
              </a:defRPr>
            </a:lvl8pPr>
            <a:lvl9pPr marL="3886200" indent="-228600" defTabSz="949325" eaLnBrk="0" fontAlgn="base" hangingPunct="0">
              <a:spcBef>
                <a:spcPct val="0"/>
              </a:spcBef>
              <a:spcAft>
                <a:spcPct val="0"/>
              </a:spcAft>
              <a:defRPr b="1">
                <a:solidFill>
                  <a:schemeClr val="tx1"/>
                </a:solidFill>
                <a:latin typeface="Max-Regular" pitchFamily="2" charset="0"/>
              </a:defRPr>
            </a:lvl9pPr>
          </a:lstStyle>
          <a:p>
            <a:pPr algn="r" eaLnBrk="1" hangingPunct="1"/>
            <a:fld id="{CD2DD4C5-4F98-4E1D-BB7F-9AF4E3AE532E}" type="slidenum">
              <a:rPr lang="en-US" sz="1200" b="0">
                <a:latin typeface="Arial" charset="0"/>
              </a:rPr>
              <a:pPr algn="r" eaLnBrk="1" hangingPunct="1"/>
              <a:t>5</a:t>
            </a:fld>
            <a:endParaRPr lang="en-US" sz="1200" b="0">
              <a:latin typeface="Arial" charset="0"/>
            </a:endParaRPr>
          </a:p>
        </p:txBody>
      </p:sp>
      <p:sp>
        <p:nvSpPr>
          <p:cNvPr id="10244" name="Rectangle 2"/>
          <p:cNvSpPr>
            <a:spLocks noGrp="1" noRot="1" noChangeAspect="1" noChangeArrowheads="1" noTextEdit="1"/>
          </p:cNvSpPr>
          <p:nvPr>
            <p:ph type="sldImg"/>
          </p:nvPr>
        </p:nvSpPr>
        <p:spPr>
          <a:ln/>
        </p:spPr>
      </p:sp>
      <p:sp>
        <p:nvSpPr>
          <p:cNvPr id="10245" name="Rectangle 3"/>
          <p:cNvSpPr>
            <a:spLocks noGrp="1" noChangeArrowheads="1"/>
          </p:cNvSpPr>
          <p:nvPr>
            <p:ph type="body" idx="1"/>
          </p:nvPr>
        </p:nvSpPr>
        <p:spPr>
          <a:noFill/>
        </p:spPr>
        <p:txBody>
          <a:bodyPr/>
          <a:lstStyle/>
          <a:p>
            <a:pPr eaLnBrk="1" hangingPunct="1"/>
            <a:endParaRPr lang="de-DE" dirty="0" smtClean="0"/>
          </a:p>
        </p:txBody>
      </p:sp>
    </p:spTree>
    <p:extLst>
      <p:ext uri="{BB962C8B-B14F-4D97-AF65-F5344CB8AC3E}">
        <p14:creationId xmlns:p14="http://schemas.microsoft.com/office/powerpoint/2010/main" val="3465432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66033" eaLnBrk="0" hangingPunct="0">
              <a:defRPr b="1">
                <a:solidFill>
                  <a:schemeClr val="tx1"/>
                </a:solidFill>
                <a:latin typeface="Max-Regular" pitchFamily="2" charset="0"/>
              </a:defRPr>
            </a:lvl1pPr>
            <a:lvl2pPr marL="756026" indent="-290779" defTabSz="966033" eaLnBrk="0" hangingPunct="0">
              <a:defRPr b="1">
                <a:solidFill>
                  <a:schemeClr val="tx1"/>
                </a:solidFill>
                <a:latin typeface="Max-Regular" pitchFamily="2" charset="0"/>
              </a:defRPr>
            </a:lvl2pPr>
            <a:lvl3pPr marL="1163117" indent="-232623" defTabSz="966033" eaLnBrk="0" hangingPunct="0">
              <a:defRPr b="1">
                <a:solidFill>
                  <a:schemeClr val="tx1"/>
                </a:solidFill>
                <a:latin typeface="Max-Regular" pitchFamily="2" charset="0"/>
              </a:defRPr>
            </a:lvl3pPr>
            <a:lvl4pPr marL="1628364" indent="-232623" defTabSz="966033" eaLnBrk="0" hangingPunct="0">
              <a:defRPr b="1">
                <a:solidFill>
                  <a:schemeClr val="tx1"/>
                </a:solidFill>
                <a:latin typeface="Max-Regular" pitchFamily="2" charset="0"/>
              </a:defRPr>
            </a:lvl4pPr>
            <a:lvl5pPr marL="2093610" indent="-232623" defTabSz="966033" eaLnBrk="0" hangingPunct="0">
              <a:defRPr b="1">
                <a:solidFill>
                  <a:schemeClr val="tx1"/>
                </a:solidFill>
                <a:latin typeface="Max-Regular" pitchFamily="2" charset="0"/>
              </a:defRPr>
            </a:lvl5pPr>
            <a:lvl6pPr marL="2558857" indent="-232623" defTabSz="966033" eaLnBrk="0" fontAlgn="base" hangingPunct="0">
              <a:spcBef>
                <a:spcPct val="0"/>
              </a:spcBef>
              <a:spcAft>
                <a:spcPct val="0"/>
              </a:spcAft>
              <a:defRPr b="1">
                <a:solidFill>
                  <a:schemeClr val="tx1"/>
                </a:solidFill>
                <a:latin typeface="Max-Regular" pitchFamily="2" charset="0"/>
              </a:defRPr>
            </a:lvl6pPr>
            <a:lvl7pPr marL="3024104" indent="-232623" defTabSz="966033" eaLnBrk="0" fontAlgn="base" hangingPunct="0">
              <a:spcBef>
                <a:spcPct val="0"/>
              </a:spcBef>
              <a:spcAft>
                <a:spcPct val="0"/>
              </a:spcAft>
              <a:defRPr b="1">
                <a:solidFill>
                  <a:schemeClr val="tx1"/>
                </a:solidFill>
                <a:latin typeface="Max-Regular" pitchFamily="2" charset="0"/>
              </a:defRPr>
            </a:lvl7pPr>
            <a:lvl8pPr marL="3489350" indent="-232623" defTabSz="966033" eaLnBrk="0" fontAlgn="base" hangingPunct="0">
              <a:spcBef>
                <a:spcPct val="0"/>
              </a:spcBef>
              <a:spcAft>
                <a:spcPct val="0"/>
              </a:spcAft>
              <a:defRPr b="1">
                <a:solidFill>
                  <a:schemeClr val="tx1"/>
                </a:solidFill>
                <a:latin typeface="Max-Regular" pitchFamily="2" charset="0"/>
              </a:defRPr>
            </a:lvl8pPr>
            <a:lvl9pPr marL="3954597" indent="-232623" defTabSz="966033" eaLnBrk="0" fontAlgn="base" hangingPunct="0">
              <a:spcBef>
                <a:spcPct val="0"/>
              </a:spcBef>
              <a:spcAft>
                <a:spcPct val="0"/>
              </a:spcAft>
              <a:defRPr b="1">
                <a:solidFill>
                  <a:schemeClr val="tx1"/>
                </a:solidFill>
                <a:latin typeface="Max-Regular" pitchFamily="2" charset="0"/>
              </a:defRPr>
            </a:lvl9pPr>
          </a:lstStyle>
          <a:p>
            <a:pPr eaLnBrk="1" hangingPunct="1"/>
            <a:fld id="{EC87AA5C-96EF-4533-8580-33A3F7EA4AAB}" type="slidenum">
              <a:rPr lang="en-US" b="0">
                <a:latin typeface="Arial" charset="0"/>
              </a:rPr>
              <a:pPr eaLnBrk="1" hangingPunct="1"/>
              <a:t>6</a:t>
            </a:fld>
            <a:endParaRPr lang="en-US" b="0">
              <a:latin typeface="Arial" charset="0"/>
            </a:endParaRPr>
          </a:p>
        </p:txBody>
      </p:sp>
      <p:sp>
        <p:nvSpPr>
          <p:cNvPr id="10243" name="Rectangle 7"/>
          <p:cNvSpPr txBox="1">
            <a:spLocks noGrp="1" noChangeArrowheads="1"/>
          </p:cNvSpPr>
          <p:nvPr/>
        </p:nvSpPr>
        <p:spPr bwMode="auto">
          <a:xfrm>
            <a:off x="3901276" y="9517817"/>
            <a:ext cx="2985295" cy="50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4" tIns="48302" rIns="96604" bIns="48302" anchor="b"/>
          <a:lstStyle>
            <a:lvl1pPr defTabSz="949325" eaLnBrk="0" hangingPunct="0">
              <a:defRPr b="1">
                <a:solidFill>
                  <a:schemeClr val="tx1"/>
                </a:solidFill>
                <a:latin typeface="Max-Regular" pitchFamily="2" charset="0"/>
              </a:defRPr>
            </a:lvl1pPr>
            <a:lvl2pPr marL="742950" indent="-285750" defTabSz="949325" eaLnBrk="0" hangingPunct="0">
              <a:defRPr b="1">
                <a:solidFill>
                  <a:schemeClr val="tx1"/>
                </a:solidFill>
                <a:latin typeface="Max-Regular" pitchFamily="2" charset="0"/>
              </a:defRPr>
            </a:lvl2pPr>
            <a:lvl3pPr marL="1143000" indent="-228600" defTabSz="949325" eaLnBrk="0" hangingPunct="0">
              <a:defRPr b="1">
                <a:solidFill>
                  <a:schemeClr val="tx1"/>
                </a:solidFill>
                <a:latin typeface="Max-Regular" pitchFamily="2" charset="0"/>
              </a:defRPr>
            </a:lvl3pPr>
            <a:lvl4pPr marL="1600200" indent="-228600" defTabSz="949325" eaLnBrk="0" hangingPunct="0">
              <a:defRPr b="1">
                <a:solidFill>
                  <a:schemeClr val="tx1"/>
                </a:solidFill>
                <a:latin typeface="Max-Regular" pitchFamily="2" charset="0"/>
              </a:defRPr>
            </a:lvl4pPr>
            <a:lvl5pPr marL="2057400" indent="-228600" defTabSz="949325" eaLnBrk="0" hangingPunct="0">
              <a:defRPr b="1">
                <a:solidFill>
                  <a:schemeClr val="tx1"/>
                </a:solidFill>
                <a:latin typeface="Max-Regular" pitchFamily="2" charset="0"/>
              </a:defRPr>
            </a:lvl5pPr>
            <a:lvl6pPr marL="2514600" indent="-228600" defTabSz="949325" eaLnBrk="0" fontAlgn="base" hangingPunct="0">
              <a:spcBef>
                <a:spcPct val="0"/>
              </a:spcBef>
              <a:spcAft>
                <a:spcPct val="0"/>
              </a:spcAft>
              <a:defRPr b="1">
                <a:solidFill>
                  <a:schemeClr val="tx1"/>
                </a:solidFill>
                <a:latin typeface="Max-Regular" pitchFamily="2" charset="0"/>
              </a:defRPr>
            </a:lvl6pPr>
            <a:lvl7pPr marL="2971800" indent="-228600" defTabSz="949325" eaLnBrk="0" fontAlgn="base" hangingPunct="0">
              <a:spcBef>
                <a:spcPct val="0"/>
              </a:spcBef>
              <a:spcAft>
                <a:spcPct val="0"/>
              </a:spcAft>
              <a:defRPr b="1">
                <a:solidFill>
                  <a:schemeClr val="tx1"/>
                </a:solidFill>
                <a:latin typeface="Max-Regular" pitchFamily="2" charset="0"/>
              </a:defRPr>
            </a:lvl7pPr>
            <a:lvl8pPr marL="3429000" indent="-228600" defTabSz="949325" eaLnBrk="0" fontAlgn="base" hangingPunct="0">
              <a:spcBef>
                <a:spcPct val="0"/>
              </a:spcBef>
              <a:spcAft>
                <a:spcPct val="0"/>
              </a:spcAft>
              <a:defRPr b="1">
                <a:solidFill>
                  <a:schemeClr val="tx1"/>
                </a:solidFill>
                <a:latin typeface="Max-Regular" pitchFamily="2" charset="0"/>
              </a:defRPr>
            </a:lvl8pPr>
            <a:lvl9pPr marL="3886200" indent="-228600" defTabSz="949325" eaLnBrk="0" fontAlgn="base" hangingPunct="0">
              <a:spcBef>
                <a:spcPct val="0"/>
              </a:spcBef>
              <a:spcAft>
                <a:spcPct val="0"/>
              </a:spcAft>
              <a:defRPr b="1">
                <a:solidFill>
                  <a:schemeClr val="tx1"/>
                </a:solidFill>
                <a:latin typeface="Max-Regular" pitchFamily="2" charset="0"/>
              </a:defRPr>
            </a:lvl9pPr>
          </a:lstStyle>
          <a:p>
            <a:pPr algn="r" eaLnBrk="1" hangingPunct="1"/>
            <a:fld id="{CD2DD4C5-4F98-4E1D-BB7F-9AF4E3AE532E}" type="slidenum">
              <a:rPr lang="en-US" sz="1200" b="0">
                <a:latin typeface="Arial" charset="0"/>
              </a:rPr>
              <a:pPr algn="r" eaLnBrk="1" hangingPunct="1"/>
              <a:t>6</a:t>
            </a:fld>
            <a:endParaRPr lang="en-US" sz="1200" b="0">
              <a:latin typeface="Arial" charset="0"/>
            </a:endParaRPr>
          </a:p>
        </p:txBody>
      </p:sp>
      <p:sp>
        <p:nvSpPr>
          <p:cNvPr id="10244" name="Rectangle 2"/>
          <p:cNvSpPr>
            <a:spLocks noGrp="1" noRot="1" noChangeAspect="1" noChangeArrowheads="1" noTextEdit="1"/>
          </p:cNvSpPr>
          <p:nvPr>
            <p:ph type="sldImg"/>
          </p:nvPr>
        </p:nvSpPr>
        <p:spPr>
          <a:ln/>
        </p:spPr>
      </p:sp>
      <p:sp>
        <p:nvSpPr>
          <p:cNvPr id="10245" name="Rectangle 3"/>
          <p:cNvSpPr>
            <a:spLocks noGrp="1" noChangeArrowheads="1"/>
          </p:cNvSpPr>
          <p:nvPr>
            <p:ph type="body" idx="1"/>
          </p:nvPr>
        </p:nvSpPr>
        <p:spPr>
          <a:noFill/>
        </p:spPr>
        <p:txBody>
          <a:bodyPr/>
          <a:lstStyle/>
          <a:p>
            <a:pPr eaLnBrk="1" hangingPunct="1"/>
            <a:r>
              <a:rPr lang="de-DE" dirty="0" smtClean="0"/>
              <a:t>Photo: Paul Jeffrey</a:t>
            </a:r>
            <a:endParaRPr lang="de-DE" dirty="0" smtClean="0"/>
          </a:p>
        </p:txBody>
      </p:sp>
    </p:spTree>
    <p:extLst>
      <p:ext uri="{BB962C8B-B14F-4D97-AF65-F5344CB8AC3E}">
        <p14:creationId xmlns:p14="http://schemas.microsoft.com/office/powerpoint/2010/main" val="3847050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66033" eaLnBrk="0" hangingPunct="0">
              <a:defRPr b="1">
                <a:solidFill>
                  <a:schemeClr val="tx1"/>
                </a:solidFill>
                <a:latin typeface="Max-Regular" pitchFamily="2" charset="0"/>
              </a:defRPr>
            </a:lvl1pPr>
            <a:lvl2pPr marL="756026" indent="-290779" defTabSz="966033" eaLnBrk="0" hangingPunct="0">
              <a:defRPr b="1">
                <a:solidFill>
                  <a:schemeClr val="tx1"/>
                </a:solidFill>
                <a:latin typeface="Max-Regular" pitchFamily="2" charset="0"/>
              </a:defRPr>
            </a:lvl2pPr>
            <a:lvl3pPr marL="1163117" indent="-232623" defTabSz="966033" eaLnBrk="0" hangingPunct="0">
              <a:defRPr b="1">
                <a:solidFill>
                  <a:schemeClr val="tx1"/>
                </a:solidFill>
                <a:latin typeface="Max-Regular" pitchFamily="2" charset="0"/>
              </a:defRPr>
            </a:lvl3pPr>
            <a:lvl4pPr marL="1628364" indent="-232623" defTabSz="966033" eaLnBrk="0" hangingPunct="0">
              <a:defRPr b="1">
                <a:solidFill>
                  <a:schemeClr val="tx1"/>
                </a:solidFill>
                <a:latin typeface="Max-Regular" pitchFamily="2" charset="0"/>
              </a:defRPr>
            </a:lvl4pPr>
            <a:lvl5pPr marL="2093610" indent="-232623" defTabSz="966033" eaLnBrk="0" hangingPunct="0">
              <a:defRPr b="1">
                <a:solidFill>
                  <a:schemeClr val="tx1"/>
                </a:solidFill>
                <a:latin typeface="Max-Regular" pitchFamily="2" charset="0"/>
              </a:defRPr>
            </a:lvl5pPr>
            <a:lvl6pPr marL="2558857" indent="-232623" defTabSz="966033" eaLnBrk="0" fontAlgn="base" hangingPunct="0">
              <a:spcBef>
                <a:spcPct val="0"/>
              </a:spcBef>
              <a:spcAft>
                <a:spcPct val="0"/>
              </a:spcAft>
              <a:defRPr b="1">
                <a:solidFill>
                  <a:schemeClr val="tx1"/>
                </a:solidFill>
                <a:latin typeface="Max-Regular" pitchFamily="2" charset="0"/>
              </a:defRPr>
            </a:lvl6pPr>
            <a:lvl7pPr marL="3024104" indent="-232623" defTabSz="966033" eaLnBrk="0" fontAlgn="base" hangingPunct="0">
              <a:spcBef>
                <a:spcPct val="0"/>
              </a:spcBef>
              <a:spcAft>
                <a:spcPct val="0"/>
              </a:spcAft>
              <a:defRPr b="1">
                <a:solidFill>
                  <a:schemeClr val="tx1"/>
                </a:solidFill>
                <a:latin typeface="Max-Regular" pitchFamily="2" charset="0"/>
              </a:defRPr>
            </a:lvl7pPr>
            <a:lvl8pPr marL="3489350" indent="-232623" defTabSz="966033" eaLnBrk="0" fontAlgn="base" hangingPunct="0">
              <a:spcBef>
                <a:spcPct val="0"/>
              </a:spcBef>
              <a:spcAft>
                <a:spcPct val="0"/>
              </a:spcAft>
              <a:defRPr b="1">
                <a:solidFill>
                  <a:schemeClr val="tx1"/>
                </a:solidFill>
                <a:latin typeface="Max-Regular" pitchFamily="2" charset="0"/>
              </a:defRPr>
            </a:lvl8pPr>
            <a:lvl9pPr marL="3954597" indent="-232623" defTabSz="966033" eaLnBrk="0" fontAlgn="base" hangingPunct="0">
              <a:spcBef>
                <a:spcPct val="0"/>
              </a:spcBef>
              <a:spcAft>
                <a:spcPct val="0"/>
              </a:spcAft>
              <a:defRPr b="1">
                <a:solidFill>
                  <a:schemeClr val="tx1"/>
                </a:solidFill>
                <a:latin typeface="Max-Regular" pitchFamily="2" charset="0"/>
              </a:defRPr>
            </a:lvl9pPr>
          </a:lstStyle>
          <a:p>
            <a:pPr eaLnBrk="1" hangingPunct="1"/>
            <a:fld id="{EC87AA5C-96EF-4533-8580-33A3F7EA4AAB}" type="slidenum">
              <a:rPr lang="en-US" b="0">
                <a:latin typeface="Arial" charset="0"/>
              </a:rPr>
              <a:pPr eaLnBrk="1" hangingPunct="1"/>
              <a:t>7</a:t>
            </a:fld>
            <a:endParaRPr lang="en-US" b="0">
              <a:latin typeface="Arial" charset="0"/>
            </a:endParaRPr>
          </a:p>
        </p:txBody>
      </p:sp>
      <p:sp>
        <p:nvSpPr>
          <p:cNvPr id="10243" name="Rectangle 7"/>
          <p:cNvSpPr txBox="1">
            <a:spLocks noGrp="1" noChangeArrowheads="1"/>
          </p:cNvSpPr>
          <p:nvPr/>
        </p:nvSpPr>
        <p:spPr bwMode="auto">
          <a:xfrm>
            <a:off x="3901276" y="9517817"/>
            <a:ext cx="2985295" cy="50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4" tIns="48302" rIns="96604" bIns="48302" anchor="b"/>
          <a:lstStyle>
            <a:lvl1pPr defTabSz="949325" eaLnBrk="0" hangingPunct="0">
              <a:defRPr b="1">
                <a:solidFill>
                  <a:schemeClr val="tx1"/>
                </a:solidFill>
                <a:latin typeface="Max-Regular" pitchFamily="2" charset="0"/>
              </a:defRPr>
            </a:lvl1pPr>
            <a:lvl2pPr marL="742950" indent="-285750" defTabSz="949325" eaLnBrk="0" hangingPunct="0">
              <a:defRPr b="1">
                <a:solidFill>
                  <a:schemeClr val="tx1"/>
                </a:solidFill>
                <a:latin typeface="Max-Regular" pitchFamily="2" charset="0"/>
              </a:defRPr>
            </a:lvl2pPr>
            <a:lvl3pPr marL="1143000" indent="-228600" defTabSz="949325" eaLnBrk="0" hangingPunct="0">
              <a:defRPr b="1">
                <a:solidFill>
                  <a:schemeClr val="tx1"/>
                </a:solidFill>
                <a:latin typeface="Max-Regular" pitchFamily="2" charset="0"/>
              </a:defRPr>
            </a:lvl3pPr>
            <a:lvl4pPr marL="1600200" indent="-228600" defTabSz="949325" eaLnBrk="0" hangingPunct="0">
              <a:defRPr b="1">
                <a:solidFill>
                  <a:schemeClr val="tx1"/>
                </a:solidFill>
                <a:latin typeface="Max-Regular" pitchFamily="2" charset="0"/>
              </a:defRPr>
            </a:lvl4pPr>
            <a:lvl5pPr marL="2057400" indent="-228600" defTabSz="949325" eaLnBrk="0" hangingPunct="0">
              <a:defRPr b="1">
                <a:solidFill>
                  <a:schemeClr val="tx1"/>
                </a:solidFill>
                <a:latin typeface="Max-Regular" pitchFamily="2" charset="0"/>
              </a:defRPr>
            </a:lvl5pPr>
            <a:lvl6pPr marL="2514600" indent="-228600" defTabSz="949325" eaLnBrk="0" fontAlgn="base" hangingPunct="0">
              <a:spcBef>
                <a:spcPct val="0"/>
              </a:spcBef>
              <a:spcAft>
                <a:spcPct val="0"/>
              </a:spcAft>
              <a:defRPr b="1">
                <a:solidFill>
                  <a:schemeClr val="tx1"/>
                </a:solidFill>
                <a:latin typeface="Max-Regular" pitchFamily="2" charset="0"/>
              </a:defRPr>
            </a:lvl6pPr>
            <a:lvl7pPr marL="2971800" indent="-228600" defTabSz="949325" eaLnBrk="0" fontAlgn="base" hangingPunct="0">
              <a:spcBef>
                <a:spcPct val="0"/>
              </a:spcBef>
              <a:spcAft>
                <a:spcPct val="0"/>
              </a:spcAft>
              <a:defRPr b="1">
                <a:solidFill>
                  <a:schemeClr val="tx1"/>
                </a:solidFill>
                <a:latin typeface="Max-Regular" pitchFamily="2" charset="0"/>
              </a:defRPr>
            </a:lvl7pPr>
            <a:lvl8pPr marL="3429000" indent="-228600" defTabSz="949325" eaLnBrk="0" fontAlgn="base" hangingPunct="0">
              <a:spcBef>
                <a:spcPct val="0"/>
              </a:spcBef>
              <a:spcAft>
                <a:spcPct val="0"/>
              </a:spcAft>
              <a:defRPr b="1">
                <a:solidFill>
                  <a:schemeClr val="tx1"/>
                </a:solidFill>
                <a:latin typeface="Max-Regular" pitchFamily="2" charset="0"/>
              </a:defRPr>
            </a:lvl8pPr>
            <a:lvl9pPr marL="3886200" indent="-228600" defTabSz="949325" eaLnBrk="0" fontAlgn="base" hangingPunct="0">
              <a:spcBef>
                <a:spcPct val="0"/>
              </a:spcBef>
              <a:spcAft>
                <a:spcPct val="0"/>
              </a:spcAft>
              <a:defRPr b="1">
                <a:solidFill>
                  <a:schemeClr val="tx1"/>
                </a:solidFill>
                <a:latin typeface="Max-Regular" pitchFamily="2" charset="0"/>
              </a:defRPr>
            </a:lvl9pPr>
          </a:lstStyle>
          <a:p>
            <a:pPr algn="r" eaLnBrk="1" hangingPunct="1"/>
            <a:fld id="{CD2DD4C5-4F98-4E1D-BB7F-9AF4E3AE532E}" type="slidenum">
              <a:rPr lang="en-US" sz="1200" b="0">
                <a:latin typeface="Arial" charset="0"/>
              </a:rPr>
              <a:pPr algn="r" eaLnBrk="1" hangingPunct="1"/>
              <a:t>7</a:t>
            </a:fld>
            <a:endParaRPr lang="en-US" sz="1200" b="0">
              <a:latin typeface="Arial" charset="0"/>
            </a:endParaRPr>
          </a:p>
        </p:txBody>
      </p:sp>
      <p:sp>
        <p:nvSpPr>
          <p:cNvPr id="10244" name="Rectangle 2"/>
          <p:cNvSpPr>
            <a:spLocks noGrp="1" noRot="1" noChangeAspect="1" noChangeArrowheads="1" noTextEdit="1"/>
          </p:cNvSpPr>
          <p:nvPr>
            <p:ph type="sldImg"/>
          </p:nvPr>
        </p:nvSpPr>
        <p:spPr>
          <a:ln/>
        </p:spPr>
      </p:sp>
      <p:sp>
        <p:nvSpPr>
          <p:cNvPr id="10245" name="Rectangle 3"/>
          <p:cNvSpPr>
            <a:spLocks noGrp="1" noChangeArrowheads="1"/>
          </p:cNvSpPr>
          <p:nvPr>
            <p:ph type="body" idx="1"/>
          </p:nvPr>
        </p:nvSpPr>
        <p:spPr>
          <a:noFill/>
        </p:spPr>
        <p:txBody>
          <a:bodyPr/>
          <a:lstStyle/>
          <a:p>
            <a:pPr eaLnBrk="1" hangingPunct="1"/>
            <a:r>
              <a:rPr lang="de-DE" dirty="0"/>
              <a:t>Photo: Paul Jeffrey</a:t>
            </a:r>
          </a:p>
          <a:p>
            <a:pPr eaLnBrk="1" hangingPunct="1"/>
            <a:endParaRPr lang="de-DE" dirty="0" smtClean="0"/>
          </a:p>
        </p:txBody>
      </p:sp>
    </p:spTree>
    <p:extLst>
      <p:ext uri="{BB962C8B-B14F-4D97-AF65-F5344CB8AC3E}">
        <p14:creationId xmlns:p14="http://schemas.microsoft.com/office/powerpoint/2010/main" val="3847050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66033" eaLnBrk="0" hangingPunct="0">
              <a:defRPr b="1">
                <a:solidFill>
                  <a:schemeClr val="tx1"/>
                </a:solidFill>
                <a:latin typeface="Max-Regular" pitchFamily="2" charset="0"/>
              </a:defRPr>
            </a:lvl1pPr>
            <a:lvl2pPr marL="756026" indent="-290779" defTabSz="966033" eaLnBrk="0" hangingPunct="0">
              <a:defRPr b="1">
                <a:solidFill>
                  <a:schemeClr val="tx1"/>
                </a:solidFill>
                <a:latin typeface="Max-Regular" pitchFamily="2" charset="0"/>
              </a:defRPr>
            </a:lvl2pPr>
            <a:lvl3pPr marL="1163117" indent="-232623" defTabSz="966033" eaLnBrk="0" hangingPunct="0">
              <a:defRPr b="1">
                <a:solidFill>
                  <a:schemeClr val="tx1"/>
                </a:solidFill>
                <a:latin typeface="Max-Regular" pitchFamily="2" charset="0"/>
              </a:defRPr>
            </a:lvl3pPr>
            <a:lvl4pPr marL="1628364" indent="-232623" defTabSz="966033" eaLnBrk="0" hangingPunct="0">
              <a:defRPr b="1">
                <a:solidFill>
                  <a:schemeClr val="tx1"/>
                </a:solidFill>
                <a:latin typeface="Max-Regular" pitchFamily="2" charset="0"/>
              </a:defRPr>
            </a:lvl4pPr>
            <a:lvl5pPr marL="2093610" indent="-232623" defTabSz="966033" eaLnBrk="0" hangingPunct="0">
              <a:defRPr b="1">
                <a:solidFill>
                  <a:schemeClr val="tx1"/>
                </a:solidFill>
                <a:latin typeface="Max-Regular" pitchFamily="2" charset="0"/>
              </a:defRPr>
            </a:lvl5pPr>
            <a:lvl6pPr marL="2558857" indent="-232623" defTabSz="966033" eaLnBrk="0" fontAlgn="base" hangingPunct="0">
              <a:spcBef>
                <a:spcPct val="0"/>
              </a:spcBef>
              <a:spcAft>
                <a:spcPct val="0"/>
              </a:spcAft>
              <a:defRPr b="1">
                <a:solidFill>
                  <a:schemeClr val="tx1"/>
                </a:solidFill>
                <a:latin typeface="Max-Regular" pitchFamily="2" charset="0"/>
              </a:defRPr>
            </a:lvl6pPr>
            <a:lvl7pPr marL="3024104" indent="-232623" defTabSz="966033" eaLnBrk="0" fontAlgn="base" hangingPunct="0">
              <a:spcBef>
                <a:spcPct val="0"/>
              </a:spcBef>
              <a:spcAft>
                <a:spcPct val="0"/>
              </a:spcAft>
              <a:defRPr b="1">
                <a:solidFill>
                  <a:schemeClr val="tx1"/>
                </a:solidFill>
                <a:latin typeface="Max-Regular" pitchFamily="2" charset="0"/>
              </a:defRPr>
            </a:lvl7pPr>
            <a:lvl8pPr marL="3489350" indent="-232623" defTabSz="966033" eaLnBrk="0" fontAlgn="base" hangingPunct="0">
              <a:spcBef>
                <a:spcPct val="0"/>
              </a:spcBef>
              <a:spcAft>
                <a:spcPct val="0"/>
              </a:spcAft>
              <a:defRPr b="1">
                <a:solidFill>
                  <a:schemeClr val="tx1"/>
                </a:solidFill>
                <a:latin typeface="Max-Regular" pitchFamily="2" charset="0"/>
              </a:defRPr>
            </a:lvl8pPr>
            <a:lvl9pPr marL="3954597" indent="-232623" defTabSz="966033" eaLnBrk="0" fontAlgn="base" hangingPunct="0">
              <a:spcBef>
                <a:spcPct val="0"/>
              </a:spcBef>
              <a:spcAft>
                <a:spcPct val="0"/>
              </a:spcAft>
              <a:defRPr b="1">
                <a:solidFill>
                  <a:schemeClr val="tx1"/>
                </a:solidFill>
                <a:latin typeface="Max-Regular" pitchFamily="2" charset="0"/>
              </a:defRPr>
            </a:lvl9pPr>
          </a:lstStyle>
          <a:p>
            <a:pPr eaLnBrk="1" hangingPunct="1"/>
            <a:fld id="{E7E3DDDA-A569-4E42-BF59-8333694471E9}" type="slidenum">
              <a:rPr lang="en-US" b="0">
                <a:latin typeface="Arial" charset="0"/>
              </a:rPr>
              <a:pPr eaLnBrk="1" hangingPunct="1"/>
              <a:t>8</a:t>
            </a:fld>
            <a:endParaRPr lang="en-US" b="0">
              <a:latin typeface="Arial"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de-DE" smtClean="0"/>
          </a:p>
        </p:txBody>
      </p:sp>
    </p:spTree>
    <p:extLst>
      <p:ext uri="{BB962C8B-B14F-4D97-AF65-F5344CB8AC3E}">
        <p14:creationId xmlns:p14="http://schemas.microsoft.com/office/powerpoint/2010/main" val="4081826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534D69-6919-492F-853F-AB92F0518230}" type="slidenum">
              <a:rPr lang="en-US"/>
              <a:pPr>
                <a:defRPr/>
              </a:pPr>
              <a:t>‹#›</a:t>
            </a:fld>
            <a:endParaRPr lang="en-US"/>
          </a:p>
        </p:txBody>
      </p:sp>
    </p:spTree>
    <p:extLst>
      <p:ext uri="{BB962C8B-B14F-4D97-AF65-F5344CB8AC3E}">
        <p14:creationId xmlns:p14="http://schemas.microsoft.com/office/powerpoint/2010/main" val="921632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B02E58-BDF8-44F7-BEE2-FE2502327A08}" type="slidenum">
              <a:rPr lang="en-US"/>
              <a:pPr>
                <a:defRPr/>
              </a:pPr>
              <a:t>‹#›</a:t>
            </a:fld>
            <a:endParaRPr lang="en-US"/>
          </a:p>
        </p:txBody>
      </p:sp>
    </p:spTree>
    <p:extLst>
      <p:ext uri="{BB962C8B-B14F-4D97-AF65-F5344CB8AC3E}">
        <p14:creationId xmlns:p14="http://schemas.microsoft.com/office/powerpoint/2010/main" val="1968270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E3364E-BC8B-47AC-B2CF-72BAC4847D46}" type="slidenum">
              <a:rPr lang="en-US"/>
              <a:pPr>
                <a:defRPr/>
              </a:pPr>
              <a:t>‹#›</a:t>
            </a:fld>
            <a:endParaRPr lang="en-US"/>
          </a:p>
        </p:txBody>
      </p:sp>
    </p:spTree>
    <p:extLst>
      <p:ext uri="{BB962C8B-B14F-4D97-AF65-F5344CB8AC3E}">
        <p14:creationId xmlns:p14="http://schemas.microsoft.com/office/powerpoint/2010/main" val="3723698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60E0DF-C6BC-4116-9C57-CC34B7D07D1D}" type="slidenum">
              <a:rPr lang="en-US"/>
              <a:pPr>
                <a:defRPr/>
              </a:pPr>
              <a:t>‹#›</a:t>
            </a:fld>
            <a:endParaRPr lang="en-US"/>
          </a:p>
        </p:txBody>
      </p:sp>
    </p:spTree>
    <p:extLst>
      <p:ext uri="{BB962C8B-B14F-4D97-AF65-F5344CB8AC3E}">
        <p14:creationId xmlns:p14="http://schemas.microsoft.com/office/powerpoint/2010/main" val="4107429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44B983-16A4-47AF-BAA4-EA2007D0CEB8}" type="slidenum">
              <a:rPr lang="en-US"/>
              <a:pPr>
                <a:defRPr/>
              </a:pPr>
              <a:t>‹#›</a:t>
            </a:fld>
            <a:endParaRPr lang="en-US"/>
          </a:p>
        </p:txBody>
      </p:sp>
    </p:spTree>
    <p:extLst>
      <p:ext uri="{BB962C8B-B14F-4D97-AF65-F5344CB8AC3E}">
        <p14:creationId xmlns:p14="http://schemas.microsoft.com/office/powerpoint/2010/main" val="3368918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0096BB-0BED-4509-AAF1-9344CF095B88}" type="slidenum">
              <a:rPr lang="en-US"/>
              <a:pPr>
                <a:defRPr/>
              </a:pPr>
              <a:t>‹#›</a:t>
            </a:fld>
            <a:endParaRPr lang="en-US"/>
          </a:p>
        </p:txBody>
      </p:sp>
    </p:spTree>
    <p:extLst>
      <p:ext uri="{BB962C8B-B14F-4D97-AF65-F5344CB8AC3E}">
        <p14:creationId xmlns:p14="http://schemas.microsoft.com/office/powerpoint/2010/main" val="1902945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7D76EA-3F41-4E32-B578-27CC2809D71C}" type="slidenum">
              <a:rPr lang="en-US"/>
              <a:pPr>
                <a:defRPr/>
              </a:pPr>
              <a:t>‹#›</a:t>
            </a:fld>
            <a:endParaRPr lang="en-US"/>
          </a:p>
        </p:txBody>
      </p:sp>
    </p:spTree>
    <p:extLst>
      <p:ext uri="{BB962C8B-B14F-4D97-AF65-F5344CB8AC3E}">
        <p14:creationId xmlns:p14="http://schemas.microsoft.com/office/powerpoint/2010/main" val="351072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E855B8E-94F5-4CDE-A7DA-C8B5D930EA7B}" type="slidenum">
              <a:rPr lang="en-US"/>
              <a:pPr>
                <a:defRPr/>
              </a:pPr>
              <a:t>‹#›</a:t>
            </a:fld>
            <a:endParaRPr lang="en-US"/>
          </a:p>
        </p:txBody>
      </p:sp>
    </p:spTree>
    <p:extLst>
      <p:ext uri="{BB962C8B-B14F-4D97-AF65-F5344CB8AC3E}">
        <p14:creationId xmlns:p14="http://schemas.microsoft.com/office/powerpoint/2010/main" val="751527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F994A0-A5E7-4001-8695-90B6CE7AFFB7}" type="slidenum">
              <a:rPr lang="en-US"/>
              <a:pPr>
                <a:defRPr/>
              </a:pPr>
              <a:t>‹#›</a:t>
            </a:fld>
            <a:endParaRPr lang="en-US"/>
          </a:p>
        </p:txBody>
      </p:sp>
    </p:spTree>
    <p:extLst>
      <p:ext uri="{BB962C8B-B14F-4D97-AF65-F5344CB8AC3E}">
        <p14:creationId xmlns:p14="http://schemas.microsoft.com/office/powerpoint/2010/main" val="1104659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049EAA-9684-419A-87B4-D6EE5A9D5201}" type="slidenum">
              <a:rPr lang="en-US"/>
              <a:pPr>
                <a:defRPr/>
              </a:pPr>
              <a:t>‹#›</a:t>
            </a:fld>
            <a:endParaRPr lang="en-US"/>
          </a:p>
        </p:txBody>
      </p:sp>
    </p:spTree>
    <p:extLst>
      <p:ext uri="{BB962C8B-B14F-4D97-AF65-F5344CB8AC3E}">
        <p14:creationId xmlns:p14="http://schemas.microsoft.com/office/powerpoint/2010/main" val="2377630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1D1FDA-CF1C-4342-AA4A-46E0F04681CD}" type="slidenum">
              <a:rPr lang="en-US"/>
              <a:pPr>
                <a:defRPr/>
              </a:pPr>
              <a:t>‹#›</a:t>
            </a:fld>
            <a:endParaRPr lang="en-US"/>
          </a:p>
        </p:txBody>
      </p:sp>
    </p:spTree>
    <p:extLst>
      <p:ext uri="{BB962C8B-B14F-4D97-AF65-F5344CB8AC3E}">
        <p14:creationId xmlns:p14="http://schemas.microsoft.com/office/powerpoint/2010/main" val="1604666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smtClean="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smtClean="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latin typeface="+mn-lt"/>
              </a:defRPr>
            </a:lvl1pPr>
          </a:lstStyle>
          <a:p>
            <a:pPr>
              <a:defRPr/>
            </a:pPr>
            <a:fld id="{8FCF8DF2-F6F1-43B7-9D5E-CEDE1DB546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7.xml"/><Relationship Id="rId7" Type="http://schemas.openxmlformats.org/officeDocument/2006/relationships/image" Target="../media/image1.w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jpg"/><Relationship Id="rId4" Type="http://schemas.openxmlformats.org/officeDocument/2006/relationships/notesSlide" Target="../notesSlides/notesSlide1.xml"/><Relationship Id="rId9" Type="http://schemas.openxmlformats.org/officeDocument/2006/relationships/image" Target="../media/image2.wm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Layout" Target="../slideLayouts/slideLayout7.xml"/><Relationship Id="rId7" Type="http://schemas.openxmlformats.org/officeDocument/2006/relationships/image" Target="../media/image1.wmf"/><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jpg"/><Relationship Id="rId4" Type="http://schemas.openxmlformats.org/officeDocument/2006/relationships/notesSlide" Target="../notesSlides/notesSlide2.xml"/><Relationship Id="rId9" Type="http://schemas.openxmlformats.org/officeDocument/2006/relationships/image" Target="../media/image2.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1.wmf"/><Relationship Id="rId5" Type="http://schemas.openxmlformats.org/officeDocument/2006/relationships/oleObject" Target="../embeddings/oleObject5.bin"/><Relationship Id="rId4" Type="http://schemas.openxmlformats.org/officeDocument/2006/relationships/notesSlide" Target="../notesSlides/notesSlide3.xml"/><Relationship Id="rId9" Type="http://schemas.openxmlformats.org/officeDocument/2006/relationships/image" Target="../media/image2.wmf"/></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1.wmf"/><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5.jpeg"/><Relationship Id="rId10" Type="http://schemas.openxmlformats.org/officeDocument/2006/relationships/image" Target="../media/image2.wmf"/><Relationship Id="rId4" Type="http://schemas.openxmlformats.org/officeDocument/2006/relationships/notesSlide" Target="../notesSlides/notesSlide4.xml"/><Relationship Id="rId9"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1.wmf"/><Relationship Id="rId5" Type="http://schemas.openxmlformats.org/officeDocument/2006/relationships/oleObject" Target="../embeddings/oleObject9.bin"/><Relationship Id="rId4" Type="http://schemas.openxmlformats.org/officeDocument/2006/relationships/notesSlide" Target="../notesSlides/notesSlide5.xml"/><Relationship Id="rId9" Type="http://schemas.openxmlformats.org/officeDocument/2006/relationships/image" Target="../media/image2.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1.wmf"/><Relationship Id="rId5" Type="http://schemas.openxmlformats.org/officeDocument/2006/relationships/oleObject" Target="../embeddings/oleObject11.bin"/><Relationship Id="rId10" Type="http://schemas.openxmlformats.org/officeDocument/2006/relationships/image" Target="../media/image6.jpeg"/><Relationship Id="rId4" Type="http://schemas.openxmlformats.org/officeDocument/2006/relationships/notesSlide" Target="../notesSlides/notesSlide6.xml"/><Relationship Id="rId9" Type="http://schemas.openxmlformats.org/officeDocument/2006/relationships/image" Target="../media/image2.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1.wmf"/><Relationship Id="rId5" Type="http://schemas.openxmlformats.org/officeDocument/2006/relationships/oleObject" Target="../embeddings/oleObject13.bin"/><Relationship Id="rId10" Type="http://schemas.openxmlformats.org/officeDocument/2006/relationships/image" Target="../media/image7.jpeg"/><Relationship Id="rId4" Type="http://schemas.openxmlformats.org/officeDocument/2006/relationships/notesSlide" Target="../notesSlides/notesSlide7.xml"/><Relationship Id="rId9" Type="http://schemas.openxmlformats.org/officeDocument/2006/relationships/image" Target="../media/image2.wmf"/></Relationships>
</file>

<file path=ppt/slides/_rels/slide8.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notesSlide" Target="../notesSlides/notesSlide8.xml"/><Relationship Id="rId7"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8.png"/><Relationship Id="rId5" Type="http://schemas.openxmlformats.org/officeDocument/2006/relationships/image" Target="../media/image1.wmf"/><Relationship Id="rId4" Type="http://schemas.openxmlformats.org/officeDocument/2006/relationships/oleObject" Target="../embeddings/oleObject1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164" y="466724"/>
            <a:ext cx="7670321" cy="2601155"/>
          </a:xfrm>
          <a:prstGeom prst="rect">
            <a:avLst/>
          </a:prstGeom>
        </p:spPr>
      </p:pic>
      <p:graphicFrame>
        <p:nvGraphicFramePr>
          <p:cNvPr id="3074" name="Object 2"/>
          <p:cNvGraphicFramePr>
            <a:graphicFrameLocks noChangeAspect="1"/>
          </p:cNvGraphicFramePr>
          <p:nvPr/>
        </p:nvGraphicFramePr>
        <p:xfrm>
          <a:off x="-107950" y="-100013"/>
          <a:ext cx="9359900" cy="1133476"/>
        </p:xfrm>
        <a:graphic>
          <a:graphicData uri="http://schemas.openxmlformats.org/presentationml/2006/ole">
            <mc:AlternateContent xmlns:mc="http://schemas.openxmlformats.org/markup-compatibility/2006">
              <mc:Choice xmlns:v="urn:schemas-microsoft-com:vml" Requires="v">
                <p:oleObj spid="_x0000_s3179" name="CorelDRAW" r:id="rId6" imgW="2907792" imgH="329184" progId="CorelDRAW.Graphic.12">
                  <p:embed/>
                </p:oleObj>
              </mc:Choice>
              <mc:Fallback>
                <p:oleObj name="CorelDRAW" r:id="rId6" imgW="2907792" imgH="329184" progId="CorelDRAW.Graphic.12">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50" y="-100013"/>
                        <a:ext cx="9359900" cy="113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5411" name="Rectangle 3"/>
          <p:cNvSpPr>
            <a:spLocks noChangeArrowheads="1"/>
          </p:cNvSpPr>
          <p:nvPr/>
        </p:nvSpPr>
        <p:spPr bwMode="auto">
          <a:xfrm>
            <a:off x="1102167" y="2357611"/>
            <a:ext cx="7416800" cy="312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sz="5900" b="0" dirty="0">
              <a:solidFill>
                <a:srgbClr val="005EA0"/>
              </a:solidFill>
            </a:endParaRPr>
          </a:p>
          <a:p>
            <a:endParaRPr lang="en-US" sz="3200" b="0" dirty="0" smtClean="0">
              <a:solidFill>
                <a:srgbClr val="005EA0"/>
              </a:solidFill>
            </a:endParaRPr>
          </a:p>
          <a:p>
            <a:endParaRPr lang="en-US" sz="3200" b="0" dirty="0" smtClean="0">
              <a:solidFill>
                <a:srgbClr val="005EA0"/>
              </a:solidFill>
            </a:endParaRPr>
          </a:p>
          <a:p>
            <a:endParaRPr lang="en-US" sz="3200" b="0" dirty="0">
              <a:solidFill>
                <a:srgbClr val="005EA0"/>
              </a:solidFill>
            </a:endParaRPr>
          </a:p>
          <a:p>
            <a:pPr marL="742950" lvl="1" indent="-285750">
              <a:buFontTx/>
              <a:buChar char="•"/>
            </a:pPr>
            <a:endParaRPr lang="de-DE" sz="2400" dirty="0">
              <a:solidFill>
                <a:srgbClr val="00599C"/>
              </a:solidFill>
            </a:endParaRPr>
          </a:p>
          <a:p>
            <a:endParaRPr lang="en-US" sz="2400" b="0" dirty="0">
              <a:solidFill>
                <a:srgbClr val="00427D"/>
              </a:solidFill>
            </a:endParaRPr>
          </a:p>
        </p:txBody>
      </p:sp>
      <p:sp>
        <p:nvSpPr>
          <p:cNvPr id="145412" name="Rectangle 4"/>
          <p:cNvSpPr>
            <a:spLocks noChangeArrowheads="1"/>
          </p:cNvSpPr>
          <p:nvPr/>
        </p:nvSpPr>
        <p:spPr bwMode="auto">
          <a:xfrm>
            <a:off x="2482850" y="4473575"/>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de-DE" b="0">
              <a:latin typeface="Calibri" pitchFamily="34" charset="0"/>
            </a:endParaRPr>
          </a:p>
        </p:txBody>
      </p:sp>
      <p:graphicFrame>
        <p:nvGraphicFramePr>
          <p:cNvPr id="3078" name="Object 6"/>
          <p:cNvGraphicFramePr>
            <a:graphicFrameLocks/>
          </p:cNvGraphicFramePr>
          <p:nvPr/>
        </p:nvGraphicFramePr>
        <p:xfrm>
          <a:off x="6473825" y="6323013"/>
          <a:ext cx="2695575" cy="561975"/>
        </p:xfrm>
        <a:graphic>
          <a:graphicData uri="http://schemas.openxmlformats.org/presentationml/2006/ole">
            <mc:AlternateContent xmlns:mc="http://schemas.openxmlformats.org/markup-compatibility/2006">
              <mc:Choice xmlns:v="urn:schemas-microsoft-com:vml" Requires="v">
                <p:oleObj spid="_x0000_s3180" name="CorelDRAW" r:id="rId8" imgW="1143000" imgH="170688" progId="CorelDRAW.Graphic.12">
                  <p:embed/>
                </p:oleObj>
              </mc:Choice>
              <mc:Fallback>
                <p:oleObj name="CorelDRAW" r:id="rId8" imgW="1143000" imgH="170688" progId="CorelDRAW.Graphic.12">
                  <p:embed/>
                  <p:pic>
                    <p:nvPicPr>
                      <p:cNvPr id="0" name="Object 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3825" y="6323013"/>
                        <a:ext cx="26955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3"/>
          <p:cNvSpPr>
            <a:spLocks noChangeArrowheads="1"/>
          </p:cNvSpPr>
          <p:nvPr/>
        </p:nvSpPr>
        <p:spPr bwMode="auto">
          <a:xfrm>
            <a:off x="562708" y="2726943"/>
            <a:ext cx="7975510" cy="2385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endParaRPr lang="en-US" sz="5900" b="0" dirty="0">
              <a:solidFill>
                <a:srgbClr val="005EA0"/>
              </a:solidFill>
            </a:endParaRPr>
          </a:p>
          <a:p>
            <a:r>
              <a:rPr lang="en-US" sz="3200" b="0" dirty="0" smtClean="0">
                <a:solidFill>
                  <a:srgbClr val="005EA0"/>
                </a:solidFill>
                <a:latin typeface="MaxLF-SemiBold" panose="02000505060000020003" pitchFamily="2" charset="0"/>
              </a:rPr>
              <a:t>EU </a:t>
            </a:r>
            <a:r>
              <a:rPr lang="en-US" sz="3200" b="0" dirty="0" err="1" smtClean="0">
                <a:solidFill>
                  <a:srgbClr val="005EA0"/>
                </a:solidFill>
                <a:latin typeface="MaxLF-SemiBold" panose="02000505060000020003" pitchFamily="2" charset="0"/>
              </a:rPr>
              <a:t>Labour</a:t>
            </a:r>
            <a:r>
              <a:rPr lang="en-US" sz="3200" b="0" dirty="0" smtClean="0">
                <a:solidFill>
                  <a:srgbClr val="005EA0"/>
                </a:solidFill>
                <a:latin typeface="MaxLF-SemiBold" panose="02000505060000020003" pitchFamily="2" charset="0"/>
              </a:rPr>
              <a:t> mobility – </a:t>
            </a:r>
            <a:br>
              <a:rPr lang="en-US" sz="3200" b="0" dirty="0" smtClean="0">
                <a:solidFill>
                  <a:srgbClr val="005EA0"/>
                </a:solidFill>
                <a:latin typeface="MaxLF-SemiBold" panose="02000505060000020003" pitchFamily="2" charset="0"/>
              </a:rPr>
            </a:br>
            <a:r>
              <a:rPr lang="en-US" sz="3200" b="0" dirty="0" smtClean="0">
                <a:solidFill>
                  <a:srgbClr val="005EA0"/>
                </a:solidFill>
                <a:latin typeface="MaxLF-SemiBold" panose="02000505060000020003" pitchFamily="2" charset="0"/>
              </a:rPr>
              <a:t>A gift or a burden?</a:t>
            </a:r>
          </a:p>
          <a:p>
            <a:r>
              <a:rPr lang="en-US" sz="3200" b="0" dirty="0" smtClean="0">
                <a:solidFill>
                  <a:srgbClr val="005EA0"/>
                </a:solidFill>
                <a:latin typeface="MaxLF-SemiBold" panose="02000505060000020003" pitchFamily="2" charset="0"/>
              </a:rPr>
              <a:t>Brussels 26-28 October 2015</a:t>
            </a:r>
            <a:endParaRPr lang="en-US" sz="3200" b="0" dirty="0">
              <a:solidFill>
                <a:srgbClr val="005EA0"/>
              </a:solidFill>
              <a:latin typeface="MaxLF-SemiBold" panose="02000505060000020003" pitchFamily="2" charset="0"/>
            </a:endParaRPr>
          </a:p>
        </p:txBody>
      </p:sp>
    </p:spTree>
    <p:custDataLst>
      <p:tags r:id="rId2"/>
    </p:custDataLst>
  </p:cSld>
  <p:clrMapOvr>
    <a:masterClrMapping/>
  </p:clrMapOvr>
  <p:transition spd="slow" advTm="176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0" presetClass="entr" presetSubtype="0"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145411"/>
                                        </p:tgtEl>
                                        <p:attrNameLst>
                                          <p:attrName>style.visibility</p:attrName>
                                        </p:attrNameLst>
                                      </p:cBhvr>
                                      <p:to>
                                        <p:strVal val="visible"/>
                                      </p:to>
                                    </p:set>
                                    <p:animEffect transition="in" filter="fade">
                                      <p:cBhvr>
                                        <p:cTn id="7" dur="500"/>
                                        <p:tgtEl>
                                          <p:spTgt spid="145411"/>
                                        </p:tgtEl>
                                      </p:cBhvr>
                                    </p:animEffect>
                                    <p:anim calcmode="lin" valueType="num">
                                      <p:cBhvr>
                                        <p:cTn id="8" dur="500" fill="hold"/>
                                        <p:tgtEl>
                                          <p:spTgt spid="145411"/>
                                        </p:tgtEl>
                                        <p:attrNameLst>
                                          <p:attrName>ppt_x</p:attrName>
                                        </p:attrNameLst>
                                      </p:cBhvr>
                                      <p:tavLst>
                                        <p:tav tm="0">
                                          <p:val>
                                            <p:strVal val="#ppt_x-.1"/>
                                          </p:val>
                                        </p:tav>
                                        <p:tav tm="100000">
                                          <p:val>
                                            <p:strVal val="#ppt_x"/>
                                          </p:val>
                                        </p:tav>
                                      </p:tavLst>
                                    </p:anim>
                                    <p:anim calcmode="lin" valueType="num">
                                      <p:cBhvr>
                                        <p:cTn id="9" dur="500" fill="hold"/>
                                        <p:tgtEl>
                                          <p:spTgt spid="145411"/>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nodePh="1">
                                  <p:stCondLst>
                                    <p:cond delay="0"/>
                                  </p:stCondLst>
                                  <p:endCondLst>
                                    <p:cond evt="begin" delay="0">
                                      <p:tn val="10"/>
                                    </p:cond>
                                  </p:endCondLst>
                                  <p:iterate type="lt">
                                    <p:tmPct val="10000"/>
                                  </p:iterate>
                                  <p:childTnLst>
                                    <p:set>
                                      <p:cBhvr>
                                        <p:cTn id="11" dur="1" fill="hold">
                                          <p:stCondLst>
                                            <p:cond delay="0"/>
                                          </p:stCondLst>
                                        </p:cTn>
                                        <p:tgtEl>
                                          <p:spTgt spid="145412"/>
                                        </p:tgtEl>
                                        <p:attrNameLst>
                                          <p:attrName>style.visibility</p:attrName>
                                        </p:attrNameLst>
                                      </p:cBhvr>
                                      <p:to>
                                        <p:strVal val="visible"/>
                                      </p:to>
                                    </p:set>
                                    <p:animEffect transition="in" filter="fade">
                                      <p:cBhvr>
                                        <p:cTn id="12" dur="125"/>
                                        <p:tgtEl>
                                          <p:spTgt spid="145412"/>
                                        </p:tgtEl>
                                      </p:cBhvr>
                                    </p:animEffect>
                                    <p:anim calcmode="lin" valueType="num">
                                      <p:cBhvr>
                                        <p:cTn id="13" dur="125" fill="hold"/>
                                        <p:tgtEl>
                                          <p:spTgt spid="145412"/>
                                        </p:tgtEl>
                                        <p:attrNameLst>
                                          <p:attrName>ppt_x</p:attrName>
                                        </p:attrNameLst>
                                      </p:cBhvr>
                                      <p:tavLst>
                                        <p:tav tm="0">
                                          <p:val>
                                            <p:strVal val="#ppt_x-.1"/>
                                          </p:val>
                                        </p:tav>
                                        <p:tav tm="100000">
                                          <p:val>
                                            <p:strVal val="#ppt_x"/>
                                          </p:val>
                                        </p:tav>
                                      </p:tavLst>
                                    </p:anim>
                                    <p:anim calcmode="lin" valueType="num">
                                      <p:cBhvr>
                                        <p:cTn id="14" dur="125" fill="hold"/>
                                        <p:tgtEl>
                                          <p:spTgt spid="145412"/>
                                        </p:tgtEl>
                                        <p:attrNameLst>
                                          <p:attrName>ppt_y</p:attrName>
                                        </p:attrNameLst>
                                      </p:cBhvr>
                                      <p:tavLst>
                                        <p:tav tm="0">
                                          <p:val>
                                            <p:strVal val="#ppt_y"/>
                                          </p:val>
                                        </p:tav>
                                        <p:tav tm="100000">
                                          <p:val>
                                            <p:strVal val="#ppt_y"/>
                                          </p:val>
                                        </p:tav>
                                      </p:tavLst>
                                    </p:anim>
                                  </p:childTnLst>
                                </p:cTn>
                              </p:par>
                            </p:childTnLst>
                          </p:cTn>
                        </p:par>
                        <p:par>
                          <p:cTn id="15" fill="hold">
                            <p:stCondLst>
                              <p:cond delay="45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fade">
                                      <p:cBhvr>
                                        <p:cTn id="18" dur="10"/>
                                        <p:tgtEl>
                                          <p:spTgt spid="12">
                                            <p:txEl>
                                              <p:pRg st="1" end="1"/>
                                            </p:txEl>
                                          </p:spTgt>
                                        </p:tgtEl>
                                      </p:cBhvr>
                                    </p:animEffect>
                                    <p:anim calcmode="lin" valueType="num">
                                      <p:cBhvr>
                                        <p:cTn id="19" dur="10" fill="hold"/>
                                        <p:tgtEl>
                                          <p:spTgt spid="12">
                                            <p:txEl>
                                              <p:pRg st="1" end="1"/>
                                            </p:txEl>
                                          </p:spTgt>
                                        </p:tgtEl>
                                        <p:attrNameLst>
                                          <p:attrName>ppt_x</p:attrName>
                                        </p:attrNameLst>
                                      </p:cBhvr>
                                      <p:tavLst>
                                        <p:tav tm="0">
                                          <p:val>
                                            <p:strVal val="#ppt_x-.1"/>
                                          </p:val>
                                        </p:tav>
                                        <p:tav tm="100000">
                                          <p:val>
                                            <p:strVal val="#ppt_x"/>
                                          </p:val>
                                        </p:tav>
                                      </p:tavLst>
                                    </p:anim>
                                    <p:anim calcmode="lin" valueType="num">
                                      <p:cBhvr>
                                        <p:cTn id="20" dur="10" fill="hold"/>
                                        <p:tgtEl>
                                          <p:spTgt spid="12">
                                            <p:txEl>
                                              <p:pRg st="1" end="1"/>
                                            </p:txEl>
                                          </p:spTgt>
                                        </p:tgtEl>
                                        <p:attrNameLst>
                                          <p:attrName>ppt_y</p:attrName>
                                        </p:attrNameLst>
                                      </p:cBhvr>
                                      <p:tavLst>
                                        <p:tav tm="0">
                                          <p:val>
                                            <p:strVal val="#ppt_y"/>
                                          </p:val>
                                        </p:tav>
                                        <p:tav tm="100000">
                                          <p:val>
                                            <p:strVal val="#ppt_y"/>
                                          </p:val>
                                        </p:tav>
                                      </p:tavLst>
                                    </p:anim>
                                  </p:childTnLst>
                                </p:cTn>
                              </p:par>
                              <p:par>
                                <p:cTn id="21" presetID="40" presetClass="entr" presetSubtype="0" fill="hold" grpId="0" nodeType="withEffect">
                                  <p:stCondLst>
                                    <p:cond delay="0"/>
                                  </p:stCondLst>
                                  <p:iterate type="lt">
                                    <p:tmPct val="10000"/>
                                  </p:iterate>
                                  <p:childTnLst>
                                    <p:set>
                                      <p:cBhvr>
                                        <p:cTn id="22" dur="1" fill="hold">
                                          <p:stCondLst>
                                            <p:cond delay="0"/>
                                          </p:stCondLst>
                                        </p:cTn>
                                        <p:tgtEl>
                                          <p:spTgt spid="12">
                                            <p:txEl>
                                              <p:pRg st="2" end="2"/>
                                            </p:txEl>
                                          </p:spTgt>
                                        </p:tgtEl>
                                        <p:attrNameLst>
                                          <p:attrName>style.visibility</p:attrName>
                                        </p:attrNameLst>
                                      </p:cBhvr>
                                      <p:to>
                                        <p:strVal val="visible"/>
                                      </p:to>
                                    </p:set>
                                    <p:animEffect transition="in" filter="fade">
                                      <p:cBhvr>
                                        <p:cTn id="23" dur="10"/>
                                        <p:tgtEl>
                                          <p:spTgt spid="12">
                                            <p:txEl>
                                              <p:pRg st="2" end="2"/>
                                            </p:txEl>
                                          </p:spTgt>
                                        </p:tgtEl>
                                      </p:cBhvr>
                                    </p:animEffect>
                                    <p:anim calcmode="lin" valueType="num">
                                      <p:cBhvr>
                                        <p:cTn id="24" dur="10" fill="hold"/>
                                        <p:tgtEl>
                                          <p:spTgt spid="12">
                                            <p:txEl>
                                              <p:pRg st="2" end="2"/>
                                            </p:txEl>
                                          </p:spTgt>
                                        </p:tgtEl>
                                        <p:attrNameLst>
                                          <p:attrName>ppt_x</p:attrName>
                                        </p:attrNameLst>
                                      </p:cBhvr>
                                      <p:tavLst>
                                        <p:tav tm="0">
                                          <p:val>
                                            <p:strVal val="#ppt_x-.1"/>
                                          </p:val>
                                        </p:tav>
                                        <p:tav tm="100000">
                                          <p:val>
                                            <p:strVal val="#ppt_x"/>
                                          </p:val>
                                        </p:tav>
                                      </p:tavLst>
                                    </p:anim>
                                    <p:anim calcmode="lin" valueType="num">
                                      <p:cBhvr>
                                        <p:cTn id="25" dur="1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p:bldP spid="145412" grpId="0"/>
      <p:bldP spid="12"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164" y="466724"/>
            <a:ext cx="7670321" cy="2601155"/>
          </a:xfrm>
          <a:prstGeom prst="rect">
            <a:avLst/>
          </a:prstGeom>
        </p:spPr>
      </p:pic>
      <p:graphicFrame>
        <p:nvGraphicFramePr>
          <p:cNvPr id="3074" name="Object 2"/>
          <p:cNvGraphicFramePr>
            <a:graphicFrameLocks noChangeAspect="1"/>
          </p:cNvGraphicFramePr>
          <p:nvPr/>
        </p:nvGraphicFramePr>
        <p:xfrm>
          <a:off x="-107950" y="-100013"/>
          <a:ext cx="9359900" cy="1133476"/>
        </p:xfrm>
        <a:graphic>
          <a:graphicData uri="http://schemas.openxmlformats.org/presentationml/2006/ole">
            <mc:AlternateContent xmlns:mc="http://schemas.openxmlformats.org/markup-compatibility/2006">
              <mc:Choice xmlns:v="urn:schemas-microsoft-com:vml" Requires="v">
                <p:oleObj spid="_x0000_s39950" name="CorelDRAW" r:id="rId6" imgW="2907792" imgH="329184" progId="CorelDRAW.Graphic.12">
                  <p:embed/>
                </p:oleObj>
              </mc:Choice>
              <mc:Fallback>
                <p:oleObj name="CorelDRAW" r:id="rId6" imgW="2907792" imgH="329184" progId="CorelDRAW.Graphic.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50" y="-100013"/>
                        <a:ext cx="9359900" cy="113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5411" name="Rectangle 3"/>
          <p:cNvSpPr>
            <a:spLocks noChangeArrowheads="1"/>
          </p:cNvSpPr>
          <p:nvPr/>
        </p:nvSpPr>
        <p:spPr bwMode="auto">
          <a:xfrm>
            <a:off x="1102167" y="2357611"/>
            <a:ext cx="7416800" cy="312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sz="5900" b="0" dirty="0">
              <a:solidFill>
                <a:srgbClr val="005EA0"/>
              </a:solidFill>
            </a:endParaRPr>
          </a:p>
          <a:p>
            <a:endParaRPr lang="en-US" sz="3200" b="0" dirty="0" smtClean="0">
              <a:solidFill>
                <a:srgbClr val="005EA0"/>
              </a:solidFill>
            </a:endParaRPr>
          </a:p>
          <a:p>
            <a:endParaRPr lang="en-US" sz="3200" b="0" dirty="0" smtClean="0">
              <a:solidFill>
                <a:srgbClr val="005EA0"/>
              </a:solidFill>
            </a:endParaRPr>
          </a:p>
          <a:p>
            <a:endParaRPr lang="en-US" sz="3200" b="0" dirty="0">
              <a:solidFill>
                <a:srgbClr val="005EA0"/>
              </a:solidFill>
            </a:endParaRPr>
          </a:p>
          <a:p>
            <a:pPr marL="742950" lvl="1" indent="-285750">
              <a:buFontTx/>
              <a:buChar char="•"/>
            </a:pPr>
            <a:endParaRPr lang="de-DE" sz="2400" dirty="0">
              <a:solidFill>
                <a:srgbClr val="00599C"/>
              </a:solidFill>
            </a:endParaRPr>
          </a:p>
          <a:p>
            <a:endParaRPr lang="en-US" sz="2400" b="0" dirty="0">
              <a:solidFill>
                <a:srgbClr val="00427D"/>
              </a:solidFill>
            </a:endParaRPr>
          </a:p>
        </p:txBody>
      </p:sp>
      <p:sp>
        <p:nvSpPr>
          <p:cNvPr id="145412" name="Rectangle 4"/>
          <p:cNvSpPr>
            <a:spLocks noChangeArrowheads="1"/>
          </p:cNvSpPr>
          <p:nvPr/>
        </p:nvSpPr>
        <p:spPr bwMode="auto">
          <a:xfrm>
            <a:off x="2482850" y="4473575"/>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de-DE" b="0">
              <a:latin typeface="Calibri" pitchFamily="34" charset="0"/>
            </a:endParaRPr>
          </a:p>
        </p:txBody>
      </p:sp>
      <p:graphicFrame>
        <p:nvGraphicFramePr>
          <p:cNvPr id="3078" name="Object 6"/>
          <p:cNvGraphicFramePr>
            <a:graphicFrameLocks/>
          </p:cNvGraphicFramePr>
          <p:nvPr/>
        </p:nvGraphicFramePr>
        <p:xfrm>
          <a:off x="6473825" y="6323013"/>
          <a:ext cx="2695575" cy="561975"/>
        </p:xfrm>
        <a:graphic>
          <a:graphicData uri="http://schemas.openxmlformats.org/presentationml/2006/ole">
            <mc:AlternateContent xmlns:mc="http://schemas.openxmlformats.org/markup-compatibility/2006">
              <mc:Choice xmlns:v="urn:schemas-microsoft-com:vml" Requires="v">
                <p:oleObj spid="_x0000_s39951" name="CorelDRAW" r:id="rId8" imgW="1143000" imgH="170688" progId="CorelDRAW.Graphic.12">
                  <p:embed/>
                </p:oleObj>
              </mc:Choice>
              <mc:Fallback>
                <p:oleObj name="CorelDRAW" r:id="rId8" imgW="1143000" imgH="170688" progId="CorelDRAW.Graphic.1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3825" y="6323013"/>
                        <a:ext cx="26955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3"/>
          <p:cNvSpPr>
            <a:spLocks noChangeArrowheads="1"/>
          </p:cNvSpPr>
          <p:nvPr/>
        </p:nvSpPr>
        <p:spPr bwMode="auto">
          <a:xfrm>
            <a:off x="562708" y="2726943"/>
            <a:ext cx="7975510"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endParaRPr lang="en-US" sz="5900" b="0" dirty="0">
              <a:solidFill>
                <a:srgbClr val="005EA0"/>
              </a:solidFill>
            </a:endParaRPr>
          </a:p>
          <a:p>
            <a:r>
              <a:rPr lang="en-US" sz="3200" b="0" dirty="0" smtClean="0">
                <a:solidFill>
                  <a:srgbClr val="005EA0"/>
                </a:solidFill>
                <a:latin typeface="MaxLF-SemiBold" panose="02000505060000020003" pitchFamily="2" charset="0"/>
              </a:rPr>
              <a:t>Employment and mobility  </a:t>
            </a:r>
            <a:br>
              <a:rPr lang="en-US" sz="3200" b="0" dirty="0" smtClean="0">
                <a:solidFill>
                  <a:srgbClr val="005EA0"/>
                </a:solidFill>
                <a:latin typeface="MaxLF-SemiBold" panose="02000505060000020003" pitchFamily="2" charset="0"/>
              </a:rPr>
            </a:br>
            <a:r>
              <a:rPr lang="en-US" sz="3200" b="0" dirty="0" smtClean="0">
                <a:solidFill>
                  <a:srgbClr val="005EA0"/>
                </a:solidFill>
                <a:latin typeface="MaxLF-SemiBold" panose="02000505060000020003" pitchFamily="2" charset="0"/>
              </a:rPr>
              <a:t>“Facts and Figures”</a:t>
            </a:r>
            <a:endParaRPr lang="en-US" sz="3200" b="0" dirty="0">
              <a:solidFill>
                <a:srgbClr val="005EA0"/>
              </a:solidFill>
              <a:latin typeface="MaxLF-SemiBold" panose="02000505060000020003" pitchFamily="2" charset="0"/>
            </a:endParaRPr>
          </a:p>
        </p:txBody>
      </p:sp>
    </p:spTree>
    <p:custDataLst>
      <p:tags r:id="rId2"/>
    </p:custDataLst>
    <p:extLst>
      <p:ext uri="{BB962C8B-B14F-4D97-AF65-F5344CB8AC3E}">
        <p14:creationId xmlns:p14="http://schemas.microsoft.com/office/powerpoint/2010/main" val="1409383822"/>
      </p:ext>
    </p:extLst>
  </p:cSld>
  <p:clrMapOvr>
    <a:masterClrMapping/>
  </p:clrMapOvr>
  <p:transition spd="slow" advTm="176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0" presetClass="entr" presetSubtype="0"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145411"/>
                                        </p:tgtEl>
                                        <p:attrNameLst>
                                          <p:attrName>style.visibility</p:attrName>
                                        </p:attrNameLst>
                                      </p:cBhvr>
                                      <p:to>
                                        <p:strVal val="visible"/>
                                      </p:to>
                                    </p:set>
                                    <p:animEffect transition="in" filter="fade">
                                      <p:cBhvr>
                                        <p:cTn id="7" dur="500"/>
                                        <p:tgtEl>
                                          <p:spTgt spid="145411"/>
                                        </p:tgtEl>
                                      </p:cBhvr>
                                    </p:animEffect>
                                    <p:anim calcmode="lin" valueType="num">
                                      <p:cBhvr>
                                        <p:cTn id="8" dur="500" fill="hold"/>
                                        <p:tgtEl>
                                          <p:spTgt spid="145411"/>
                                        </p:tgtEl>
                                        <p:attrNameLst>
                                          <p:attrName>ppt_x</p:attrName>
                                        </p:attrNameLst>
                                      </p:cBhvr>
                                      <p:tavLst>
                                        <p:tav tm="0">
                                          <p:val>
                                            <p:strVal val="#ppt_x-.1"/>
                                          </p:val>
                                        </p:tav>
                                        <p:tav tm="100000">
                                          <p:val>
                                            <p:strVal val="#ppt_x"/>
                                          </p:val>
                                        </p:tav>
                                      </p:tavLst>
                                    </p:anim>
                                    <p:anim calcmode="lin" valueType="num">
                                      <p:cBhvr>
                                        <p:cTn id="9" dur="500" fill="hold"/>
                                        <p:tgtEl>
                                          <p:spTgt spid="145411"/>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nodePh="1">
                                  <p:stCondLst>
                                    <p:cond delay="0"/>
                                  </p:stCondLst>
                                  <p:endCondLst>
                                    <p:cond evt="begin" delay="0">
                                      <p:tn val="10"/>
                                    </p:cond>
                                  </p:endCondLst>
                                  <p:iterate type="lt">
                                    <p:tmPct val="10000"/>
                                  </p:iterate>
                                  <p:childTnLst>
                                    <p:set>
                                      <p:cBhvr>
                                        <p:cTn id="11" dur="1" fill="hold">
                                          <p:stCondLst>
                                            <p:cond delay="0"/>
                                          </p:stCondLst>
                                        </p:cTn>
                                        <p:tgtEl>
                                          <p:spTgt spid="145412"/>
                                        </p:tgtEl>
                                        <p:attrNameLst>
                                          <p:attrName>style.visibility</p:attrName>
                                        </p:attrNameLst>
                                      </p:cBhvr>
                                      <p:to>
                                        <p:strVal val="visible"/>
                                      </p:to>
                                    </p:set>
                                    <p:animEffect transition="in" filter="fade">
                                      <p:cBhvr>
                                        <p:cTn id="12" dur="125"/>
                                        <p:tgtEl>
                                          <p:spTgt spid="145412"/>
                                        </p:tgtEl>
                                      </p:cBhvr>
                                    </p:animEffect>
                                    <p:anim calcmode="lin" valueType="num">
                                      <p:cBhvr>
                                        <p:cTn id="13" dur="125" fill="hold"/>
                                        <p:tgtEl>
                                          <p:spTgt spid="145412"/>
                                        </p:tgtEl>
                                        <p:attrNameLst>
                                          <p:attrName>ppt_x</p:attrName>
                                        </p:attrNameLst>
                                      </p:cBhvr>
                                      <p:tavLst>
                                        <p:tav tm="0">
                                          <p:val>
                                            <p:strVal val="#ppt_x-.1"/>
                                          </p:val>
                                        </p:tav>
                                        <p:tav tm="100000">
                                          <p:val>
                                            <p:strVal val="#ppt_x"/>
                                          </p:val>
                                        </p:tav>
                                      </p:tavLst>
                                    </p:anim>
                                    <p:anim calcmode="lin" valueType="num">
                                      <p:cBhvr>
                                        <p:cTn id="14" dur="125" fill="hold"/>
                                        <p:tgtEl>
                                          <p:spTgt spid="145412"/>
                                        </p:tgtEl>
                                        <p:attrNameLst>
                                          <p:attrName>ppt_y</p:attrName>
                                        </p:attrNameLst>
                                      </p:cBhvr>
                                      <p:tavLst>
                                        <p:tav tm="0">
                                          <p:val>
                                            <p:strVal val="#ppt_y"/>
                                          </p:val>
                                        </p:tav>
                                        <p:tav tm="100000">
                                          <p:val>
                                            <p:strVal val="#ppt_y"/>
                                          </p:val>
                                        </p:tav>
                                      </p:tavLst>
                                    </p:anim>
                                  </p:childTnLst>
                                </p:cTn>
                              </p:par>
                            </p:childTnLst>
                          </p:cTn>
                        </p:par>
                        <p:par>
                          <p:cTn id="15" fill="hold">
                            <p:stCondLst>
                              <p:cond delay="45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fade">
                                      <p:cBhvr>
                                        <p:cTn id="18" dur="10"/>
                                        <p:tgtEl>
                                          <p:spTgt spid="12">
                                            <p:txEl>
                                              <p:pRg st="1" end="1"/>
                                            </p:txEl>
                                          </p:spTgt>
                                        </p:tgtEl>
                                      </p:cBhvr>
                                    </p:animEffect>
                                    <p:anim calcmode="lin" valueType="num">
                                      <p:cBhvr>
                                        <p:cTn id="19" dur="10" fill="hold"/>
                                        <p:tgtEl>
                                          <p:spTgt spid="12">
                                            <p:txEl>
                                              <p:pRg st="1" end="1"/>
                                            </p:txEl>
                                          </p:spTgt>
                                        </p:tgtEl>
                                        <p:attrNameLst>
                                          <p:attrName>ppt_x</p:attrName>
                                        </p:attrNameLst>
                                      </p:cBhvr>
                                      <p:tavLst>
                                        <p:tav tm="0">
                                          <p:val>
                                            <p:strVal val="#ppt_x-.1"/>
                                          </p:val>
                                        </p:tav>
                                        <p:tav tm="100000">
                                          <p:val>
                                            <p:strVal val="#ppt_x"/>
                                          </p:val>
                                        </p:tav>
                                      </p:tavLst>
                                    </p:anim>
                                    <p:anim calcmode="lin" valueType="num">
                                      <p:cBhvr>
                                        <p:cTn id="20" dur="1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p:bldP spid="145412" grpId="0"/>
      <p:bldP spid="12"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07950" y="-100013"/>
          <a:ext cx="9359900" cy="1133476"/>
        </p:xfrm>
        <a:graphic>
          <a:graphicData uri="http://schemas.openxmlformats.org/presentationml/2006/ole">
            <mc:AlternateContent xmlns:mc="http://schemas.openxmlformats.org/markup-compatibility/2006">
              <mc:Choice xmlns:v="urn:schemas-microsoft-com:vml" Requires="v">
                <p:oleObj spid="_x0000_s29768" name="CorelDRAW" r:id="rId5" imgW="2907792" imgH="329184" progId="CorelDRAW.Graphic.12">
                  <p:embed/>
                </p:oleObj>
              </mc:Choice>
              <mc:Fallback>
                <p:oleObj name="CorelDRAW" r:id="rId5" imgW="2907792" imgH="329184" progId="CorelDRAW.Graphic.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00013"/>
                        <a:ext cx="9359900" cy="113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5411" name="Rectangle 3"/>
          <p:cNvSpPr>
            <a:spLocks noChangeArrowheads="1"/>
          </p:cNvSpPr>
          <p:nvPr/>
        </p:nvSpPr>
        <p:spPr bwMode="auto">
          <a:xfrm>
            <a:off x="863600" y="1767681"/>
            <a:ext cx="7416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de-DE" sz="2400" dirty="0" smtClean="0">
              <a:solidFill>
                <a:srgbClr val="00427D"/>
              </a:solidFill>
            </a:endParaRPr>
          </a:p>
          <a:p>
            <a:pPr marL="342900" indent="-342900">
              <a:buFont typeface="Wingdings" panose="05000000000000000000" pitchFamily="2" charset="2"/>
              <a:buChar char="Ø"/>
            </a:pPr>
            <a:endParaRPr lang="de-DE" sz="2400" dirty="0">
              <a:solidFill>
                <a:srgbClr val="00427D"/>
              </a:solidFill>
            </a:endParaRPr>
          </a:p>
          <a:p>
            <a:endParaRPr lang="en-US" sz="2400" b="0" dirty="0">
              <a:solidFill>
                <a:srgbClr val="00427D"/>
              </a:solidFill>
            </a:endParaRPr>
          </a:p>
        </p:txBody>
      </p:sp>
      <p:sp>
        <p:nvSpPr>
          <p:cNvPr id="145412" name="Rectangle 4"/>
          <p:cNvSpPr>
            <a:spLocks noChangeArrowheads="1"/>
          </p:cNvSpPr>
          <p:nvPr/>
        </p:nvSpPr>
        <p:spPr bwMode="auto">
          <a:xfrm>
            <a:off x="2482850" y="4473575"/>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de-DE" b="0">
              <a:latin typeface="Calibri" pitchFamily="34" charset="0"/>
            </a:endParaRPr>
          </a:p>
        </p:txBody>
      </p:sp>
      <p:pic>
        <p:nvPicPr>
          <p:cNvPr id="14541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 y="541338"/>
            <a:ext cx="24479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8" name="Object 6"/>
          <p:cNvGraphicFramePr>
            <a:graphicFrameLocks/>
          </p:cNvGraphicFramePr>
          <p:nvPr/>
        </p:nvGraphicFramePr>
        <p:xfrm>
          <a:off x="6473825" y="6323013"/>
          <a:ext cx="2695575" cy="561975"/>
        </p:xfrm>
        <a:graphic>
          <a:graphicData uri="http://schemas.openxmlformats.org/presentationml/2006/ole">
            <mc:AlternateContent xmlns:mc="http://schemas.openxmlformats.org/markup-compatibility/2006">
              <mc:Choice xmlns:v="urn:schemas-microsoft-com:vml" Requires="v">
                <p:oleObj spid="_x0000_s29769" name="CorelDRAW" r:id="rId8" imgW="1143000" imgH="170688" progId="CorelDRAW.Graphic.12">
                  <p:embed/>
                </p:oleObj>
              </mc:Choice>
              <mc:Fallback>
                <p:oleObj name="CorelDRAW" r:id="rId8" imgW="1143000" imgH="170688" progId="CorelDRAW.Graphic.1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3825" y="6323013"/>
                        <a:ext cx="26955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hteck 1"/>
          <p:cNvSpPr/>
          <p:nvPr/>
        </p:nvSpPr>
        <p:spPr>
          <a:xfrm>
            <a:off x="2482849" y="1184899"/>
            <a:ext cx="6281323" cy="1569660"/>
          </a:xfrm>
          <a:prstGeom prst="rect">
            <a:avLst/>
          </a:prstGeom>
        </p:spPr>
        <p:txBody>
          <a:bodyPr wrap="square">
            <a:spAutoFit/>
          </a:bodyPr>
          <a:lstStyle/>
          <a:p>
            <a:pPr lvl="0"/>
            <a:r>
              <a:rPr lang="en-US" sz="3200" b="0" dirty="0">
                <a:solidFill>
                  <a:srgbClr val="005EA0"/>
                </a:solidFill>
                <a:latin typeface="MaxLF-SemiBold" panose="02000505060000020003" pitchFamily="2" charset="0"/>
              </a:rPr>
              <a:t>Freedom of Movement </a:t>
            </a:r>
            <a:r>
              <a:rPr lang="en-US" sz="3200" b="0" dirty="0" smtClean="0">
                <a:solidFill>
                  <a:srgbClr val="005EA0"/>
                </a:solidFill>
                <a:latin typeface="MaxLF-SemiBold" panose="02000505060000020003" pitchFamily="2" charset="0"/>
              </a:rPr>
              <a:t/>
            </a:r>
            <a:br>
              <a:rPr lang="en-US" sz="3200" b="0" dirty="0" smtClean="0">
                <a:solidFill>
                  <a:srgbClr val="005EA0"/>
                </a:solidFill>
                <a:latin typeface="MaxLF-SemiBold" panose="02000505060000020003" pitchFamily="2" charset="0"/>
              </a:rPr>
            </a:br>
            <a:r>
              <a:rPr lang="en-US" sz="3200" b="0" dirty="0" smtClean="0">
                <a:solidFill>
                  <a:srgbClr val="005EA0"/>
                </a:solidFill>
                <a:latin typeface="MaxLF-SemiBold" panose="02000505060000020003" pitchFamily="2" charset="0"/>
              </a:rPr>
              <a:t>of </a:t>
            </a:r>
            <a:r>
              <a:rPr lang="en-US" sz="3200" b="0" dirty="0">
                <a:solidFill>
                  <a:srgbClr val="005EA0"/>
                </a:solidFill>
                <a:latin typeface="MaxLF-SemiBold" panose="02000505060000020003" pitchFamily="2" charset="0"/>
              </a:rPr>
              <a:t>EU </a:t>
            </a:r>
            <a:r>
              <a:rPr lang="en-US" sz="3200" b="0" dirty="0" smtClean="0">
                <a:solidFill>
                  <a:srgbClr val="005EA0"/>
                </a:solidFill>
                <a:latin typeface="MaxLF-SemiBold" panose="02000505060000020003" pitchFamily="2" charset="0"/>
              </a:rPr>
              <a:t>citizens</a:t>
            </a:r>
            <a:endParaRPr lang="en-US" sz="3200" b="0" dirty="0">
              <a:solidFill>
                <a:srgbClr val="005EA0"/>
              </a:solidFill>
              <a:latin typeface="MaxLF-SemiBold" panose="02000505060000020003" pitchFamily="2" charset="0"/>
            </a:endParaRPr>
          </a:p>
          <a:p>
            <a:pPr lvl="0"/>
            <a:endParaRPr lang="en-US" sz="3200" b="0" dirty="0">
              <a:solidFill>
                <a:srgbClr val="005EA0"/>
              </a:solidFill>
              <a:latin typeface="MaxLF-SemiBold" panose="02000505060000020003" pitchFamily="2" charset="0"/>
            </a:endParaRPr>
          </a:p>
        </p:txBody>
      </p:sp>
      <p:sp>
        <p:nvSpPr>
          <p:cNvPr id="3" name="Textfeld 2"/>
          <p:cNvSpPr txBox="1"/>
          <p:nvPr/>
        </p:nvSpPr>
        <p:spPr>
          <a:xfrm>
            <a:off x="1122744" y="3391342"/>
            <a:ext cx="6898512" cy="2446824"/>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de-DE" sz="2000" b="0" dirty="0" smtClean="0">
                <a:solidFill>
                  <a:srgbClr val="00599C"/>
                </a:solidFill>
              </a:rPr>
              <a:t>Migration and Mobility - Definitions</a:t>
            </a:r>
          </a:p>
          <a:p>
            <a:pPr marL="285750" indent="-285750">
              <a:spcAft>
                <a:spcPts val="600"/>
              </a:spcAft>
              <a:buFont typeface="Wingdings" panose="05000000000000000000" pitchFamily="2" charset="2"/>
              <a:buChar char="Ø"/>
            </a:pPr>
            <a:r>
              <a:rPr lang="de-DE" sz="2000" b="0" dirty="0" smtClean="0">
                <a:solidFill>
                  <a:srgbClr val="00599C"/>
                </a:solidFill>
              </a:rPr>
              <a:t>Right of EU citizens to move to and reside in any EU member state, take up employment or undertake self-employed activities</a:t>
            </a:r>
          </a:p>
          <a:p>
            <a:pPr marL="285750" indent="-285750">
              <a:spcAft>
                <a:spcPts val="600"/>
              </a:spcAft>
              <a:buFont typeface="Wingdings" panose="05000000000000000000" pitchFamily="2" charset="2"/>
              <a:buChar char="Ø"/>
            </a:pPr>
            <a:r>
              <a:rPr lang="de-DE" sz="2000" b="0" dirty="0" smtClean="0">
                <a:solidFill>
                  <a:srgbClr val="00599C"/>
                </a:solidFill>
              </a:rPr>
              <a:t>Rights include family members, even if they are not EU citizens</a:t>
            </a:r>
          </a:p>
          <a:p>
            <a:endParaRPr lang="de-DE" dirty="0">
              <a:solidFill>
                <a:srgbClr val="00599C"/>
              </a:solidFill>
            </a:endParaRPr>
          </a:p>
        </p:txBody>
      </p:sp>
    </p:spTree>
    <p:custDataLst>
      <p:tags r:id="rId2"/>
    </p:custDataLst>
    <p:extLst>
      <p:ext uri="{BB962C8B-B14F-4D97-AF65-F5344CB8AC3E}">
        <p14:creationId xmlns:p14="http://schemas.microsoft.com/office/powerpoint/2010/main" val="1278958640"/>
      </p:ext>
    </p:extLst>
  </p:cSld>
  <p:clrMapOvr>
    <a:masterClrMapping/>
  </p:clrMapOvr>
  <p:transition spd="slow" advTm="176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nodeType="withEffect">
                                  <p:stCondLst>
                                    <p:cond delay="0"/>
                                  </p:stCondLst>
                                  <p:childTnLst>
                                    <p:set>
                                      <p:cBhvr>
                                        <p:cTn id="6" dur="1" fill="hold">
                                          <p:stCondLst>
                                            <p:cond delay="0"/>
                                          </p:stCondLst>
                                        </p:cTn>
                                        <p:tgtEl>
                                          <p:spTgt spid="145413"/>
                                        </p:tgtEl>
                                        <p:attrNameLst>
                                          <p:attrName>style.visibility</p:attrName>
                                        </p:attrNameLst>
                                      </p:cBhvr>
                                      <p:to>
                                        <p:strVal val="visible"/>
                                      </p:to>
                                    </p:set>
                                    <p:anim calcmode="lin" valueType="num">
                                      <p:cBhvr additive="base">
                                        <p:cTn id="7" dur="2000" fill="hold"/>
                                        <p:tgtEl>
                                          <p:spTgt spid="145413"/>
                                        </p:tgtEl>
                                        <p:attrNameLst>
                                          <p:attrName>ppt_x</p:attrName>
                                        </p:attrNameLst>
                                      </p:cBhvr>
                                      <p:tavLst>
                                        <p:tav tm="0">
                                          <p:val>
                                            <p:strVal val="1+#ppt_w/2"/>
                                          </p:val>
                                        </p:tav>
                                        <p:tav tm="100000">
                                          <p:val>
                                            <p:strVal val="#ppt_x"/>
                                          </p:val>
                                        </p:tav>
                                      </p:tavLst>
                                    </p:anim>
                                    <p:anim calcmode="lin" valueType="num">
                                      <p:cBhvr additive="base">
                                        <p:cTn id="8" dur="2000" fill="hold"/>
                                        <p:tgtEl>
                                          <p:spTgt spid="14541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40" presetClass="entr" presetSubtype="0" fill="hold" grpId="0" nodeType="afterEffect" nodePh="1">
                                  <p:stCondLst>
                                    <p:cond delay="0"/>
                                  </p:stCondLst>
                                  <p:endCondLst>
                                    <p:cond evt="begin" delay="0">
                                      <p:tn val="10"/>
                                    </p:cond>
                                  </p:endCondLst>
                                  <p:iterate type="lt">
                                    <p:tmPct val="10000"/>
                                  </p:iterate>
                                  <p:childTnLst>
                                    <p:set>
                                      <p:cBhvr>
                                        <p:cTn id="11" dur="1" fill="hold">
                                          <p:stCondLst>
                                            <p:cond delay="0"/>
                                          </p:stCondLst>
                                        </p:cTn>
                                        <p:tgtEl>
                                          <p:spTgt spid="145411"/>
                                        </p:tgtEl>
                                        <p:attrNameLst>
                                          <p:attrName>style.visibility</p:attrName>
                                        </p:attrNameLst>
                                      </p:cBhvr>
                                      <p:to>
                                        <p:strVal val="visible"/>
                                      </p:to>
                                    </p:set>
                                    <p:animEffect transition="in" filter="fade">
                                      <p:cBhvr>
                                        <p:cTn id="12" dur="500"/>
                                        <p:tgtEl>
                                          <p:spTgt spid="145411"/>
                                        </p:tgtEl>
                                      </p:cBhvr>
                                    </p:animEffect>
                                    <p:anim calcmode="lin" valueType="num">
                                      <p:cBhvr>
                                        <p:cTn id="13" dur="500" fill="hold"/>
                                        <p:tgtEl>
                                          <p:spTgt spid="145411"/>
                                        </p:tgtEl>
                                        <p:attrNameLst>
                                          <p:attrName>ppt_x</p:attrName>
                                        </p:attrNameLst>
                                      </p:cBhvr>
                                      <p:tavLst>
                                        <p:tav tm="0">
                                          <p:val>
                                            <p:strVal val="#ppt_x-.1"/>
                                          </p:val>
                                        </p:tav>
                                        <p:tav tm="100000">
                                          <p:val>
                                            <p:strVal val="#ppt_x"/>
                                          </p:val>
                                        </p:tav>
                                      </p:tavLst>
                                    </p:anim>
                                    <p:anim calcmode="lin" valueType="num">
                                      <p:cBhvr>
                                        <p:cTn id="14" dur="500" fill="hold"/>
                                        <p:tgtEl>
                                          <p:spTgt spid="145411"/>
                                        </p:tgtEl>
                                        <p:attrNameLst>
                                          <p:attrName>ppt_y</p:attrName>
                                        </p:attrNameLst>
                                      </p:cBhvr>
                                      <p:tavLst>
                                        <p:tav tm="0">
                                          <p:val>
                                            <p:strVal val="#ppt_y"/>
                                          </p:val>
                                        </p:tav>
                                        <p:tav tm="100000">
                                          <p:val>
                                            <p:strVal val="#ppt_y"/>
                                          </p:val>
                                        </p:tav>
                                      </p:tavLst>
                                    </p:anim>
                                  </p:childTnLst>
                                </p:cTn>
                              </p:par>
                              <p:par>
                                <p:cTn id="15" presetID="40" presetClass="entr" presetSubtype="0" fill="hold" grpId="0" nodeType="withEffect" nodePh="1">
                                  <p:stCondLst>
                                    <p:cond delay="0"/>
                                  </p:stCondLst>
                                  <p:endCondLst>
                                    <p:cond evt="begin" delay="0">
                                      <p:tn val="15"/>
                                    </p:cond>
                                  </p:endCondLst>
                                  <p:iterate type="lt">
                                    <p:tmPct val="10000"/>
                                  </p:iterate>
                                  <p:childTnLst>
                                    <p:set>
                                      <p:cBhvr>
                                        <p:cTn id="16" dur="1" fill="hold">
                                          <p:stCondLst>
                                            <p:cond delay="0"/>
                                          </p:stCondLst>
                                        </p:cTn>
                                        <p:tgtEl>
                                          <p:spTgt spid="145412"/>
                                        </p:tgtEl>
                                        <p:attrNameLst>
                                          <p:attrName>style.visibility</p:attrName>
                                        </p:attrNameLst>
                                      </p:cBhvr>
                                      <p:to>
                                        <p:strVal val="visible"/>
                                      </p:to>
                                    </p:set>
                                    <p:animEffect transition="in" filter="fade">
                                      <p:cBhvr>
                                        <p:cTn id="17" dur="125"/>
                                        <p:tgtEl>
                                          <p:spTgt spid="145412"/>
                                        </p:tgtEl>
                                      </p:cBhvr>
                                    </p:animEffect>
                                    <p:anim calcmode="lin" valueType="num">
                                      <p:cBhvr>
                                        <p:cTn id="18" dur="125" fill="hold"/>
                                        <p:tgtEl>
                                          <p:spTgt spid="145412"/>
                                        </p:tgtEl>
                                        <p:attrNameLst>
                                          <p:attrName>ppt_x</p:attrName>
                                        </p:attrNameLst>
                                      </p:cBhvr>
                                      <p:tavLst>
                                        <p:tav tm="0">
                                          <p:val>
                                            <p:strVal val="#ppt_x-.1"/>
                                          </p:val>
                                        </p:tav>
                                        <p:tav tm="100000">
                                          <p:val>
                                            <p:strVal val="#ppt_x"/>
                                          </p:val>
                                        </p:tav>
                                      </p:tavLst>
                                    </p:anim>
                                    <p:anim calcmode="lin" valueType="num">
                                      <p:cBhvr>
                                        <p:cTn id="19" dur="125" fill="hold"/>
                                        <p:tgtEl>
                                          <p:spTgt spid="145412"/>
                                        </p:tgtEl>
                                        <p:attrNameLst>
                                          <p:attrName>ppt_y</p:attrName>
                                        </p:attrNameLst>
                                      </p:cBhvr>
                                      <p:tavLst>
                                        <p:tav tm="0">
                                          <p:val>
                                            <p:strVal val="#ppt_y"/>
                                          </p:val>
                                        </p:tav>
                                        <p:tav tm="100000">
                                          <p:val>
                                            <p:strVal val="#ppt_y"/>
                                          </p:val>
                                        </p:tav>
                                      </p:tavLst>
                                    </p:anim>
                                  </p:childTnLst>
                                </p:cTn>
                              </p:par>
                            </p:childTnLst>
                          </p:cTn>
                        </p:par>
                        <p:par>
                          <p:cTn id="20" fill="hold">
                            <p:stCondLst>
                              <p:cond delay="2450"/>
                            </p:stCondLst>
                            <p:childTnLst>
                              <p:par>
                                <p:cTn id="21" presetID="1" presetClass="entr" presetSubtype="0" fill="hold" nodeType="afterEffect">
                                  <p:stCondLst>
                                    <p:cond delay="200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par>
                          <p:cTn id="23" fill="hold">
                            <p:stCondLst>
                              <p:cond delay="4450"/>
                            </p:stCondLst>
                            <p:childTnLst>
                              <p:par>
                                <p:cTn id="24" presetID="1" presetClass="entr" presetSubtype="0" fill="hold" nodeType="afterEffect">
                                  <p:stCondLst>
                                    <p:cond delay="2250"/>
                                  </p:stCondLst>
                                  <p:childTnLst>
                                    <p:set>
                                      <p:cBhvr>
                                        <p:cTn id="25" dur="1" fill="hold">
                                          <p:stCondLst>
                                            <p:cond delay="0"/>
                                          </p:stCondLst>
                                        </p:cTn>
                                        <p:tgtEl>
                                          <p:spTgt spid="3">
                                            <p:txEl>
                                              <p:pRg st="1" end="1"/>
                                            </p:txEl>
                                          </p:spTgt>
                                        </p:tgtEl>
                                        <p:attrNameLst>
                                          <p:attrName>style.visibility</p:attrName>
                                        </p:attrNameLst>
                                      </p:cBhvr>
                                      <p:to>
                                        <p:strVal val="visible"/>
                                      </p:to>
                                    </p:set>
                                  </p:childTnLst>
                                </p:cTn>
                              </p:par>
                            </p:childTnLst>
                          </p:cTn>
                        </p:par>
                        <p:par>
                          <p:cTn id="26" fill="hold">
                            <p:stCondLst>
                              <p:cond delay="6700"/>
                            </p:stCondLst>
                            <p:childTnLst>
                              <p:par>
                                <p:cTn id="27" presetID="1" presetClass="entr" presetSubtype="0" fill="hold" nodeType="afterEffect">
                                  <p:stCondLst>
                                    <p:cond delay="200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p:bldP spid="1454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0" name="Picture 6" descr="Map of EU Member States in 20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485" y="813732"/>
            <a:ext cx="8449515" cy="60334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74" name="Object 2"/>
          <p:cNvGraphicFramePr>
            <a:graphicFrameLocks noChangeAspect="1"/>
          </p:cNvGraphicFramePr>
          <p:nvPr/>
        </p:nvGraphicFramePr>
        <p:xfrm>
          <a:off x="-107950" y="-100013"/>
          <a:ext cx="9359900" cy="1133476"/>
        </p:xfrm>
        <a:graphic>
          <a:graphicData uri="http://schemas.openxmlformats.org/presentationml/2006/ole">
            <mc:AlternateContent xmlns:mc="http://schemas.openxmlformats.org/markup-compatibility/2006">
              <mc:Choice xmlns:v="urn:schemas-microsoft-com:vml" Requires="v">
                <p:oleObj spid="_x0000_s41997" name="CorelDRAW" r:id="rId6" imgW="2907792" imgH="329184" progId="CorelDRAW.Graphic.12">
                  <p:embed/>
                </p:oleObj>
              </mc:Choice>
              <mc:Fallback>
                <p:oleObj name="CorelDRAW" r:id="rId6" imgW="2907792" imgH="329184" progId="CorelDRAW.Graphic.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50" y="-100013"/>
                        <a:ext cx="9359900" cy="113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5411" name="Rectangle 3"/>
          <p:cNvSpPr>
            <a:spLocks noChangeArrowheads="1"/>
          </p:cNvSpPr>
          <p:nvPr/>
        </p:nvSpPr>
        <p:spPr bwMode="auto">
          <a:xfrm>
            <a:off x="863600" y="1767681"/>
            <a:ext cx="7416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de-DE" sz="2400" dirty="0" smtClean="0">
              <a:solidFill>
                <a:srgbClr val="00427D"/>
              </a:solidFill>
            </a:endParaRPr>
          </a:p>
          <a:p>
            <a:pPr marL="342900" indent="-342900">
              <a:buFont typeface="Wingdings" panose="05000000000000000000" pitchFamily="2" charset="2"/>
              <a:buChar char="Ø"/>
            </a:pPr>
            <a:endParaRPr lang="de-DE" sz="2400" dirty="0">
              <a:solidFill>
                <a:srgbClr val="00427D"/>
              </a:solidFill>
            </a:endParaRPr>
          </a:p>
          <a:p>
            <a:endParaRPr lang="en-US" sz="2400" b="0" dirty="0">
              <a:solidFill>
                <a:srgbClr val="00427D"/>
              </a:solidFill>
            </a:endParaRPr>
          </a:p>
        </p:txBody>
      </p:sp>
      <p:pic>
        <p:nvPicPr>
          <p:cNvPr id="14541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25" y="541338"/>
            <a:ext cx="24479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2" name="Rectangle 4"/>
          <p:cNvSpPr>
            <a:spLocks noChangeArrowheads="1"/>
          </p:cNvSpPr>
          <p:nvPr/>
        </p:nvSpPr>
        <p:spPr bwMode="auto">
          <a:xfrm>
            <a:off x="2482850" y="4473575"/>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de-DE" b="0">
              <a:latin typeface="Calibri" pitchFamily="34" charset="0"/>
            </a:endParaRPr>
          </a:p>
        </p:txBody>
      </p:sp>
      <p:graphicFrame>
        <p:nvGraphicFramePr>
          <p:cNvPr id="3078" name="Object 6"/>
          <p:cNvGraphicFramePr>
            <a:graphicFrameLocks/>
          </p:cNvGraphicFramePr>
          <p:nvPr/>
        </p:nvGraphicFramePr>
        <p:xfrm>
          <a:off x="6473825" y="6323013"/>
          <a:ext cx="2695575" cy="561975"/>
        </p:xfrm>
        <a:graphic>
          <a:graphicData uri="http://schemas.openxmlformats.org/presentationml/2006/ole">
            <mc:AlternateContent xmlns:mc="http://schemas.openxmlformats.org/markup-compatibility/2006">
              <mc:Choice xmlns:v="urn:schemas-microsoft-com:vml" Requires="v">
                <p:oleObj spid="_x0000_s41998" name="CorelDRAW" r:id="rId9" imgW="1143000" imgH="170688" progId="CorelDRAW.Graphic.12">
                  <p:embed/>
                </p:oleObj>
              </mc:Choice>
              <mc:Fallback>
                <p:oleObj name="CorelDRAW" r:id="rId9" imgW="1143000" imgH="170688" progId="CorelDRAW.Graphic.12">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3825" y="6323013"/>
                        <a:ext cx="26955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hteck 1"/>
          <p:cNvSpPr/>
          <p:nvPr/>
        </p:nvSpPr>
        <p:spPr>
          <a:xfrm>
            <a:off x="2482850" y="442308"/>
            <a:ext cx="6281323" cy="1569660"/>
          </a:xfrm>
          <a:prstGeom prst="rect">
            <a:avLst/>
          </a:prstGeom>
        </p:spPr>
        <p:txBody>
          <a:bodyPr wrap="square">
            <a:spAutoFit/>
          </a:bodyPr>
          <a:lstStyle/>
          <a:p>
            <a:pPr lvl="0"/>
            <a:r>
              <a:rPr lang="en-US" sz="3200" b="0" dirty="0" smtClean="0">
                <a:solidFill>
                  <a:srgbClr val="005EA0"/>
                </a:solidFill>
                <a:latin typeface="MaxLF-SemiBold" panose="02000505060000020003" pitchFamily="2" charset="0"/>
              </a:rPr>
              <a:t>EU </a:t>
            </a:r>
            <a:br>
              <a:rPr lang="en-US" sz="3200" b="0" dirty="0" smtClean="0">
                <a:solidFill>
                  <a:srgbClr val="005EA0"/>
                </a:solidFill>
                <a:latin typeface="MaxLF-SemiBold" panose="02000505060000020003" pitchFamily="2" charset="0"/>
              </a:rPr>
            </a:br>
            <a:r>
              <a:rPr lang="en-US" sz="3200" b="0" dirty="0" smtClean="0">
                <a:solidFill>
                  <a:srgbClr val="005EA0"/>
                </a:solidFill>
                <a:latin typeface="MaxLF-SemiBold" panose="02000505060000020003" pitchFamily="2" charset="0"/>
              </a:rPr>
              <a:t>Enlargement </a:t>
            </a:r>
            <a:endParaRPr lang="en-US" sz="3200" b="0" dirty="0">
              <a:solidFill>
                <a:srgbClr val="005EA0"/>
              </a:solidFill>
              <a:latin typeface="MaxLF-SemiBold" panose="02000505060000020003" pitchFamily="2" charset="0"/>
            </a:endParaRPr>
          </a:p>
          <a:p>
            <a:pPr lvl="0"/>
            <a:endParaRPr lang="en-US" sz="3200" b="0" dirty="0">
              <a:solidFill>
                <a:srgbClr val="005EA0"/>
              </a:solidFill>
              <a:latin typeface="MaxLF-SemiBold" panose="02000505060000020003" pitchFamily="2" charset="0"/>
            </a:endParaRPr>
          </a:p>
        </p:txBody>
      </p:sp>
    </p:spTree>
    <p:custDataLst>
      <p:tags r:id="rId2"/>
    </p:custDataLst>
    <p:extLst>
      <p:ext uri="{BB962C8B-B14F-4D97-AF65-F5344CB8AC3E}">
        <p14:creationId xmlns:p14="http://schemas.microsoft.com/office/powerpoint/2010/main" val="2205528592"/>
      </p:ext>
    </p:extLst>
  </p:cSld>
  <p:clrMapOvr>
    <a:masterClrMapping/>
  </p:clrMapOvr>
  <p:transition spd="slow" advTm="176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nodeType="withEffect">
                                  <p:stCondLst>
                                    <p:cond delay="0"/>
                                  </p:stCondLst>
                                  <p:childTnLst>
                                    <p:set>
                                      <p:cBhvr>
                                        <p:cTn id="6" dur="1" fill="hold">
                                          <p:stCondLst>
                                            <p:cond delay="0"/>
                                          </p:stCondLst>
                                        </p:cTn>
                                        <p:tgtEl>
                                          <p:spTgt spid="145413"/>
                                        </p:tgtEl>
                                        <p:attrNameLst>
                                          <p:attrName>style.visibility</p:attrName>
                                        </p:attrNameLst>
                                      </p:cBhvr>
                                      <p:to>
                                        <p:strVal val="visible"/>
                                      </p:to>
                                    </p:set>
                                    <p:anim calcmode="lin" valueType="num">
                                      <p:cBhvr additive="base">
                                        <p:cTn id="7" dur="2000" fill="hold"/>
                                        <p:tgtEl>
                                          <p:spTgt spid="145413"/>
                                        </p:tgtEl>
                                        <p:attrNameLst>
                                          <p:attrName>ppt_x</p:attrName>
                                        </p:attrNameLst>
                                      </p:cBhvr>
                                      <p:tavLst>
                                        <p:tav tm="0">
                                          <p:val>
                                            <p:strVal val="1+#ppt_w/2"/>
                                          </p:val>
                                        </p:tav>
                                        <p:tav tm="100000">
                                          <p:val>
                                            <p:strVal val="#ppt_x"/>
                                          </p:val>
                                        </p:tav>
                                      </p:tavLst>
                                    </p:anim>
                                    <p:anim calcmode="lin" valueType="num">
                                      <p:cBhvr additive="base">
                                        <p:cTn id="8" dur="2000" fill="hold"/>
                                        <p:tgtEl>
                                          <p:spTgt spid="14541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40" presetClass="entr" presetSubtype="0" fill="hold" grpId="0" nodeType="afterEffect" nodePh="1">
                                  <p:stCondLst>
                                    <p:cond delay="0"/>
                                  </p:stCondLst>
                                  <p:endCondLst>
                                    <p:cond evt="begin" delay="0">
                                      <p:tn val="10"/>
                                    </p:cond>
                                  </p:endCondLst>
                                  <p:iterate type="lt">
                                    <p:tmPct val="10000"/>
                                  </p:iterate>
                                  <p:childTnLst>
                                    <p:set>
                                      <p:cBhvr>
                                        <p:cTn id="11" dur="1" fill="hold">
                                          <p:stCondLst>
                                            <p:cond delay="0"/>
                                          </p:stCondLst>
                                        </p:cTn>
                                        <p:tgtEl>
                                          <p:spTgt spid="145411"/>
                                        </p:tgtEl>
                                        <p:attrNameLst>
                                          <p:attrName>style.visibility</p:attrName>
                                        </p:attrNameLst>
                                      </p:cBhvr>
                                      <p:to>
                                        <p:strVal val="visible"/>
                                      </p:to>
                                    </p:set>
                                    <p:animEffect transition="in" filter="fade">
                                      <p:cBhvr>
                                        <p:cTn id="12" dur="500"/>
                                        <p:tgtEl>
                                          <p:spTgt spid="145411"/>
                                        </p:tgtEl>
                                      </p:cBhvr>
                                    </p:animEffect>
                                    <p:anim calcmode="lin" valueType="num">
                                      <p:cBhvr>
                                        <p:cTn id="13" dur="500" fill="hold"/>
                                        <p:tgtEl>
                                          <p:spTgt spid="145411"/>
                                        </p:tgtEl>
                                        <p:attrNameLst>
                                          <p:attrName>ppt_x</p:attrName>
                                        </p:attrNameLst>
                                      </p:cBhvr>
                                      <p:tavLst>
                                        <p:tav tm="0">
                                          <p:val>
                                            <p:strVal val="#ppt_x-.1"/>
                                          </p:val>
                                        </p:tav>
                                        <p:tav tm="100000">
                                          <p:val>
                                            <p:strVal val="#ppt_x"/>
                                          </p:val>
                                        </p:tav>
                                      </p:tavLst>
                                    </p:anim>
                                    <p:anim calcmode="lin" valueType="num">
                                      <p:cBhvr>
                                        <p:cTn id="14" dur="500" fill="hold"/>
                                        <p:tgtEl>
                                          <p:spTgt spid="145411"/>
                                        </p:tgtEl>
                                        <p:attrNameLst>
                                          <p:attrName>ppt_y</p:attrName>
                                        </p:attrNameLst>
                                      </p:cBhvr>
                                      <p:tavLst>
                                        <p:tav tm="0">
                                          <p:val>
                                            <p:strVal val="#ppt_y"/>
                                          </p:val>
                                        </p:tav>
                                        <p:tav tm="100000">
                                          <p:val>
                                            <p:strVal val="#ppt_y"/>
                                          </p:val>
                                        </p:tav>
                                      </p:tavLst>
                                    </p:anim>
                                  </p:childTnLst>
                                </p:cTn>
                              </p:par>
                              <p:par>
                                <p:cTn id="15" presetID="40" presetClass="entr" presetSubtype="0" fill="hold" grpId="0" nodeType="withEffect" nodePh="1">
                                  <p:stCondLst>
                                    <p:cond delay="0"/>
                                  </p:stCondLst>
                                  <p:endCondLst>
                                    <p:cond evt="begin" delay="0">
                                      <p:tn val="15"/>
                                    </p:cond>
                                  </p:endCondLst>
                                  <p:iterate type="lt">
                                    <p:tmPct val="10000"/>
                                  </p:iterate>
                                  <p:childTnLst>
                                    <p:set>
                                      <p:cBhvr>
                                        <p:cTn id="16" dur="1" fill="hold">
                                          <p:stCondLst>
                                            <p:cond delay="0"/>
                                          </p:stCondLst>
                                        </p:cTn>
                                        <p:tgtEl>
                                          <p:spTgt spid="145412"/>
                                        </p:tgtEl>
                                        <p:attrNameLst>
                                          <p:attrName>style.visibility</p:attrName>
                                        </p:attrNameLst>
                                      </p:cBhvr>
                                      <p:to>
                                        <p:strVal val="visible"/>
                                      </p:to>
                                    </p:set>
                                    <p:animEffect transition="in" filter="fade">
                                      <p:cBhvr>
                                        <p:cTn id="17" dur="125"/>
                                        <p:tgtEl>
                                          <p:spTgt spid="145412"/>
                                        </p:tgtEl>
                                      </p:cBhvr>
                                    </p:animEffect>
                                    <p:anim calcmode="lin" valueType="num">
                                      <p:cBhvr>
                                        <p:cTn id="18" dur="125" fill="hold"/>
                                        <p:tgtEl>
                                          <p:spTgt spid="145412"/>
                                        </p:tgtEl>
                                        <p:attrNameLst>
                                          <p:attrName>ppt_x</p:attrName>
                                        </p:attrNameLst>
                                      </p:cBhvr>
                                      <p:tavLst>
                                        <p:tav tm="0">
                                          <p:val>
                                            <p:strVal val="#ppt_x-.1"/>
                                          </p:val>
                                        </p:tav>
                                        <p:tav tm="100000">
                                          <p:val>
                                            <p:strVal val="#ppt_x"/>
                                          </p:val>
                                        </p:tav>
                                      </p:tavLst>
                                    </p:anim>
                                    <p:anim calcmode="lin" valueType="num">
                                      <p:cBhvr>
                                        <p:cTn id="19" dur="125" fill="hold"/>
                                        <p:tgtEl>
                                          <p:spTgt spid="1454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p:bldP spid="1454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07950" y="-100013"/>
          <a:ext cx="9359900" cy="1133476"/>
        </p:xfrm>
        <a:graphic>
          <a:graphicData uri="http://schemas.openxmlformats.org/presentationml/2006/ole">
            <mc:AlternateContent xmlns:mc="http://schemas.openxmlformats.org/markup-compatibility/2006">
              <mc:Choice xmlns:v="urn:schemas-microsoft-com:vml" Requires="v">
                <p:oleObj spid="_x0000_s40968" name="CorelDRAW" r:id="rId5" imgW="2907792" imgH="329184" progId="CorelDRAW.Graphic.12">
                  <p:embed/>
                </p:oleObj>
              </mc:Choice>
              <mc:Fallback>
                <p:oleObj name="CorelDRAW" r:id="rId5" imgW="2907792" imgH="329184" progId="CorelDRAW.Graphic.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00013"/>
                        <a:ext cx="9359900" cy="113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5411" name="Rectangle 3"/>
          <p:cNvSpPr>
            <a:spLocks noChangeArrowheads="1"/>
          </p:cNvSpPr>
          <p:nvPr/>
        </p:nvSpPr>
        <p:spPr bwMode="auto">
          <a:xfrm>
            <a:off x="863600" y="1767681"/>
            <a:ext cx="7416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de-DE" sz="2400" dirty="0" smtClean="0">
              <a:solidFill>
                <a:srgbClr val="00427D"/>
              </a:solidFill>
            </a:endParaRPr>
          </a:p>
          <a:p>
            <a:pPr marL="342900" indent="-342900">
              <a:buFont typeface="Wingdings" panose="05000000000000000000" pitchFamily="2" charset="2"/>
              <a:buChar char="Ø"/>
            </a:pPr>
            <a:endParaRPr lang="de-DE" sz="2400" dirty="0">
              <a:solidFill>
                <a:srgbClr val="00427D"/>
              </a:solidFill>
            </a:endParaRPr>
          </a:p>
          <a:p>
            <a:endParaRPr lang="en-US" sz="2400" b="0" dirty="0">
              <a:solidFill>
                <a:srgbClr val="00427D"/>
              </a:solidFill>
            </a:endParaRPr>
          </a:p>
        </p:txBody>
      </p:sp>
      <p:sp>
        <p:nvSpPr>
          <p:cNvPr id="145412" name="Rectangle 4"/>
          <p:cNvSpPr>
            <a:spLocks noChangeArrowheads="1"/>
          </p:cNvSpPr>
          <p:nvPr/>
        </p:nvSpPr>
        <p:spPr bwMode="auto">
          <a:xfrm>
            <a:off x="2482850" y="4473575"/>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de-DE" b="0">
              <a:latin typeface="Calibri" pitchFamily="34" charset="0"/>
            </a:endParaRPr>
          </a:p>
        </p:txBody>
      </p:sp>
      <p:pic>
        <p:nvPicPr>
          <p:cNvPr id="14541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 y="541338"/>
            <a:ext cx="24479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8" name="Object 6"/>
          <p:cNvGraphicFramePr>
            <a:graphicFrameLocks/>
          </p:cNvGraphicFramePr>
          <p:nvPr/>
        </p:nvGraphicFramePr>
        <p:xfrm>
          <a:off x="6473825" y="6323013"/>
          <a:ext cx="2695575" cy="561975"/>
        </p:xfrm>
        <a:graphic>
          <a:graphicData uri="http://schemas.openxmlformats.org/presentationml/2006/ole">
            <mc:AlternateContent xmlns:mc="http://schemas.openxmlformats.org/markup-compatibility/2006">
              <mc:Choice xmlns:v="urn:schemas-microsoft-com:vml" Requires="v">
                <p:oleObj spid="_x0000_s40969" name="CorelDRAW" r:id="rId8" imgW="1143000" imgH="170688" progId="CorelDRAW.Graphic.12">
                  <p:embed/>
                </p:oleObj>
              </mc:Choice>
              <mc:Fallback>
                <p:oleObj name="CorelDRAW" r:id="rId8" imgW="1143000" imgH="170688" progId="CorelDRAW.Graphic.1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3825" y="6323013"/>
                        <a:ext cx="26955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hteck 1"/>
          <p:cNvSpPr/>
          <p:nvPr/>
        </p:nvSpPr>
        <p:spPr>
          <a:xfrm>
            <a:off x="2482849" y="1184899"/>
            <a:ext cx="6281323" cy="1569660"/>
          </a:xfrm>
          <a:prstGeom prst="rect">
            <a:avLst/>
          </a:prstGeom>
        </p:spPr>
        <p:txBody>
          <a:bodyPr wrap="square">
            <a:spAutoFit/>
          </a:bodyPr>
          <a:lstStyle/>
          <a:p>
            <a:pPr lvl="0"/>
            <a:r>
              <a:rPr lang="en-US" sz="3200" b="0" dirty="0" smtClean="0">
                <a:solidFill>
                  <a:srgbClr val="005EA0"/>
                </a:solidFill>
                <a:latin typeface="MaxLF-SemiBold" panose="02000505060000020003" pitchFamily="2" charset="0"/>
              </a:rPr>
              <a:t>Migration of EU citizens and third country nationals</a:t>
            </a:r>
            <a:endParaRPr lang="en-US" sz="3200" b="0" dirty="0">
              <a:solidFill>
                <a:srgbClr val="005EA0"/>
              </a:solidFill>
              <a:latin typeface="MaxLF-SemiBold" panose="02000505060000020003" pitchFamily="2" charset="0"/>
            </a:endParaRPr>
          </a:p>
          <a:p>
            <a:pPr lvl="0"/>
            <a:endParaRPr lang="en-US" sz="3200" b="0" dirty="0">
              <a:solidFill>
                <a:srgbClr val="005EA0"/>
              </a:solidFill>
              <a:latin typeface="MaxLF-SemiBold" panose="02000505060000020003" pitchFamily="2" charset="0"/>
            </a:endParaRPr>
          </a:p>
        </p:txBody>
      </p:sp>
      <p:sp>
        <p:nvSpPr>
          <p:cNvPr id="3" name="Textfeld 2"/>
          <p:cNvSpPr txBox="1"/>
          <p:nvPr/>
        </p:nvSpPr>
        <p:spPr>
          <a:xfrm>
            <a:off x="1122744" y="3391342"/>
            <a:ext cx="6898512" cy="3677930"/>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de-DE" sz="2000" b="0" dirty="0" smtClean="0">
                <a:solidFill>
                  <a:srgbClr val="00599C"/>
                </a:solidFill>
              </a:rPr>
              <a:t>For EU citizens, freedom of movement is a fundamental right</a:t>
            </a:r>
          </a:p>
          <a:p>
            <a:pPr marL="285750" indent="-285750">
              <a:spcAft>
                <a:spcPts val="600"/>
              </a:spcAft>
              <a:buFont typeface="Wingdings" panose="05000000000000000000" pitchFamily="2" charset="2"/>
              <a:buChar char="Ø"/>
            </a:pPr>
            <a:r>
              <a:rPr lang="de-DE" sz="2000" b="0" dirty="0" smtClean="0">
                <a:solidFill>
                  <a:srgbClr val="00599C"/>
                </a:solidFill>
              </a:rPr>
              <a:t>Third country nationals have to apply first for a (temporary) residence permit linked to employment, studies or training, or as volunteers; special situation for highly-qualified: Blue Card</a:t>
            </a:r>
          </a:p>
          <a:p>
            <a:pPr marL="285750" indent="-285750">
              <a:spcAft>
                <a:spcPts val="600"/>
              </a:spcAft>
              <a:buFont typeface="Wingdings" panose="05000000000000000000" pitchFamily="2" charset="2"/>
              <a:buChar char="Ø"/>
            </a:pPr>
            <a:r>
              <a:rPr lang="de-DE" sz="2000" b="0" dirty="0" smtClean="0">
                <a:solidFill>
                  <a:srgbClr val="00599C"/>
                </a:solidFill>
              </a:rPr>
              <a:t>Third country nationals have the right to family reunification, however, this may be regulated (and restricted according to the family reunification directive</a:t>
            </a:r>
          </a:p>
          <a:p>
            <a:endParaRPr lang="de-DE" dirty="0">
              <a:solidFill>
                <a:srgbClr val="00599C"/>
              </a:solidFill>
            </a:endParaRPr>
          </a:p>
        </p:txBody>
      </p:sp>
    </p:spTree>
    <p:custDataLst>
      <p:tags r:id="rId2"/>
    </p:custDataLst>
    <p:extLst>
      <p:ext uri="{BB962C8B-B14F-4D97-AF65-F5344CB8AC3E}">
        <p14:creationId xmlns:p14="http://schemas.microsoft.com/office/powerpoint/2010/main" val="563347"/>
      </p:ext>
    </p:extLst>
  </p:cSld>
  <p:clrMapOvr>
    <a:masterClrMapping/>
  </p:clrMapOvr>
  <p:transition spd="slow" advTm="176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nodeType="withEffect">
                                  <p:stCondLst>
                                    <p:cond delay="0"/>
                                  </p:stCondLst>
                                  <p:childTnLst>
                                    <p:set>
                                      <p:cBhvr>
                                        <p:cTn id="6" dur="1" fill="hold">
                                          <p:stCondLst>
                                            <p:cond delay="0"/>
                                          </p:stCondLst>
                                        </p:cTn>
                                        <p:tgtEl>
                                          <p:spTgt spid="145413"/>
                                        </p:tgtEl>
                                        <p:attrNameLst>
                                          <p:attrName>style.visibility</p:attrName>
                                        </p:attrNameLst>
                                      </p:cBhvr>
                                      <p:to>
                                        <p:strVal val="visible"/>
                                      </p:to>
                                    </p:set>
                                    <p:anim calcmode="lin" valueType="num">
                                      <p:cBhvr additive="base">
                                        <p:cTn id="7" dur="2000" fill="hold"/>
                                        <p:tgtEl>
                                          <p:spTgt spid="145413"/>
                                        </p:tgtEl>
                                        <p:attrNameLst>
                                          <p:attrName>ppt_x</p:attrName>
                                        </p:attrNameLst>
                                      </p:cBhvr>
                                      <p:tavLst>
                                        <p:tav tm="0">
                                          <p:val>
                                            <p:strVal val="1+#ppt_w/2"/>
                                          </p:val>
                                        </p:tav>
                                        <p:tav tm="100000">
                                          <p:val>
                                            <p:strVal val="#ppt_x"/>
                                          </p:val>
                                        </p:tav>
                                      </p:tavLst>
                                    </p:anim>
                                    <p:anim calcmode="lin" valueType="num">
                                      <p:cBhvr additive="base">
                                        <p:cTn id="8" dur="2000" fill="hold"/>
                                        <p:tgtEl>
                                          <p:spTgt spid="14541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40" presetClass="entr" presetSubtype="0" fill="hold" grpId="0" nodeType="afterEffect" nodePh="1">
                                  <p:stCondLst>
                                    <p:cond delay="0"/>
                                  </p:stCondLst>
                                  <p:endCondLst>
                                    <p:cond evt="begin" delay="0">
                                      <p:tn val="10"/>
                                    </p:cond>
                                  </p:endCondLst>
                                  <p:iterate type="lt">
                                    <p:tmPct val="10000"/>
                                  </p:iterate>
                                  <p:childTnLst>
                                    <p:set>
                                      <p:cBhvr>
                                        <p:cTn id="11" dur="1" fill="hold">
                                          <p:stCondLst>
                                            <p:cond delay="0"/>
                                          </p:stCondLst>
                                        </p:cTn>
                                        <p:tgtEl>
                                          <p:spTgt spid="145411"/>
                                        </p:tgtEl>
                                        <p:attrNameLst>
                                          <p:attrName>style.visibility</p:attrName>
                                        </p:attrNameLst>
                                      </p:cBhvr>
                                      <p:to>
                                        <p:strVal val="visible"/>
                                      </p:to>
                                    </p:set>
                                    <p:animEffect transition="in" filter="fade">
                                      <p:cBhvr>
                                        <p:cTn id="12" dur="500"/>
                                        <p:tgtEl>
                                          <p:spTgt spid="145411"/>
                                        </p:tgtEl>
                                      </p:cBhvr>
                                    </p:animEffect>
                                    <p:anim calcmode="lin" valueType="num">
                                      <p:cBhvr>
                                        <p:cTn id="13" dur="500" fill="hold"/>
                                        <p:tgtEl>
                                          <p:spTgt spid="145411"/>
                                        </p:tgtEl>
                                        <p:attrNameLst>
                                          <p:attrName>ppt_x</p:attrName>
                                        </p:attrNameLst>
                                      </p:cBhvr>
                                      <p:tavLst>
                                        <p:tav tm="0">
                                          <p:val>
                                            <p:strVal val="#ppt_x-.1"/>
                                          </p:val>
                                        </p:tav>
                                        <p:tav tm="100000">
                                          <p:val>
                                            <p:strVal val="#ppt_x"/>
                                          </p:val>
                                        </p:tav>
                                      </p:tavLst>
                                    </p:anim>
                                    <p:anim calcmode="lin" valueType="num">
                                      <p:cBhvr>
                                        <p:cTn id="14" dur="500" fill="hold"/>
                                        <p:tgtEl>
                                          <p:spTgt spid="145411"/>
                                        </p:tgtEl>
                                        <p:attrNameLst>
                                          <p:attrName>ppt_y</p:attrName>
                                        </p:attrNameLst>
                                      </p:cBhvr>
                                      <p:tavLst>
                                        <p:tav tm="0">
                                          <p:val>
                                            <p:strVal val="#ppt_y"/>
                                          </p:val>
                                        </p:tav>
                                        <p:tav tm="100000">
                                          <p:val>
                                            <p:strVal val="#ppt_y"/>
                                          </p:val>
                                        </p:tav>
                                      </p:tavLst>
                                    </p:anim>
                                  </p:childTnLst>
                                </p:cTn>
                              </p:par>
                              <p:par>
                                <p:cTn id="15" presetID="40" presetClass="entr" presetSubtype="0" fill="hold" grpId="0" nodeType="withEffect" nodePh="1">
                                  <p:stCondLst>
                                    <p:cond delay="0"/>
                                  </p:stCondLst>
                                  <p:endCondLst>
                                    <p:cond evt="begin" delay="0">
                                      <p:tn val="15"/>
                                    </p:cond>
                                  </p:endCondLst>
                                  <p:iterate type="lt">
                                    <p:tmPct val="10000"/>
                                  </p:iterate>
                                  <p:childTnLst>
                                    <p:set>
                                      <p:cBhvr>
                                        <p:cTn id="16" dur="1" fill="hold">
                                          <p:stCondLst>
                                            <p:cond delay="0"/>
                                          </p:stCondLst>
                                        </p:cTn>
                                        <p:tgtEl>
                                          <p:spTgt spid="145412"/>
                                        </p:tgtEl>
                                        <p:attrNameLst>
                                          <p:attrName>style.visibility</p:attrName>
                                        </p:attrNameLst>
                                      </p:cBhvr>
                                      <p:to>
                                        <p:strVal val="visible"/>
                                      </p:to>
                                    </p:set>
                                    <p:animEffect transition="in" filter="fade">
                                      <p:cBhvr>
                                        <p:cTn id="17" dur="125"/>
                                        <p:tgtEl>
                                          <p:spTgt spid="145412"/>
                                        </p:tgtEl>
                                      </p:cBhvr>
                                    </p:animEffect>
                                    <p:anim calcmode="lin" valueType="num">
                                      <p:cBhvr>
                                        <p:cTn id="18" dur="125" fill="hold"/>
                                        <p:tgtEl>
                                          <p:spTgt spid="145412"/>
                                        </p:tgtEl>
                                        <p:attrNameLst>
                                          <p:attrName>ppt_x</p:attrName>
                                        </p:attrNameLst>
                                      </p:cBhvr>
                                      <p:tavLst>
                                        <p:tav tm="0">
                                          <p:val>
                                            <p:strVal val="#ppt_x-.1"/>
                                          </p:val>
                                        </p:tav>
                                        <p:tav tm="100000">
                                          <p:val>
                                            <p:strVal val="#ppt_x"/>
                                          </p:val>
                                        </p:tav>
                                      </p:tavLst>
                                    </p:anim>
                                    <p:anim calcmode="lin" valueType="num">
                                      <p:cBhvr>
                                        <p:cTn id="19" dur="125" fill="hold"/>
                                        <p:tgtEl>
                                          <p:spTgt spid="145412"/>
                                        </p:tgtEl>
                                        <p:attrNameLst>
                                          <p:attrName>ppt_y</p:attrName>
                                        </p:attrNameLst>
                                      </p:cBhvr>
                                      <p:tavLst>
                                        <p:tav tm="0">
                                          <p:val>
                                            <p:strVal val="#ppt_y"/>
                                          </p:val>
                                        </p:tav>
                                        <p:tav tm="100000">
                                          <p:val>
                                            <p:strVal val="#ppt_y"/>
                                          </p:val>
                                        </p:tav>
                                      </p:tavLst>
                                    </p:anim>
                                  </p:childTnLst>
                                </p:cTn>
                              </p:par>
                            </p:childTnLst>
                          </p:cTn>
                        </p:par>
                        <p:par>
                          <p:cTn id="20" fill="hold">
                            <p:stCondLst>
                              <p:cond delay="2450"/>
                            </p:stCondLst>
                            <p:childTnLst>
                              <p:par>
                                <p:cTn id="21" presetID="1" presetClass="entr" presetSubtype="0" fill="hold" nodeType="afterEffect">
                                  <p:stCondLst>
                                    <p:cond delay="200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par>
                          <p:cTn id="23" fill="hold">
                            <p:stCondLst>
                              <p:cond delay="4450"/>
                            </p:stCondLst>
                            <p:childTnLst>
                              <p:par>
                                <p:cTn id="24" presetID="1" presetClass="entr" presetSubtype="0" fill="hold" nodeType="afterEffect">
                                  <p:stCondLst>
                                    <p:cond delay="2000"/>
                                  </p:stCondLst>
                                  <p:childTnLst>
                                    <p:set>
                                      <p:cBhvr>
                                        <p:cTn id="25" dur="1" fill="hold">
                                          <p:stCondLst>
                                            <p:cond delay="0"/>
                                          </p:stCondLst>
                                        </p:cTn>
                                        <p:tgtEl>
                                          <p:spTgt spid="3">
                                            <p:txEl>
                                              <p:pRg st="0" end="0"/>
                                            </p:txEl>
                                          </p:spTgt>
                                        </p:tgtEl>
                                        <p:attrNameLst>
                                          <p:attrName>style.visibility</p:attrName>
                                        </p:attrNameLst>
                                      </p:cBhvr>
                                      <p:to>
                                        <p:strVal val="visible"/>
                                      </p:to>
                                    </p:set>
                                  </p:childTnLst>
                                </p:cTn>
                              </p:par>
                            </p:childTnLst>
                          </p:cTn>
                        </p:par>
                        <p:par>
                          <p:cTn id="26" fill="hold">
                            <p:stCondLst>
                              <p:cond delay="6450"/>
                            </p:stCondLst>
                            <p:childTnLst>
                              <p:par>
                                <p:cTn id="27" presetID="1" presetClass="entr" presetSubtype="0" fill="hold" nodeType="afterEffect">
                                  <p:stCondLst>
                                    <p:cond delay="200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p:bldP spid="1454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07950" y="-100013"/>
          <a:ext cx="9359900" cy="1133476"/>
        </p:xfrm>
        <a:graphic>
          <a:graphicData uri="http://schemas.openxmlformats.org/presentationml/2006/ole">
            <mc:AlternateContent xmlns:mc="http://schemas.openxmlformats.org/markup-compatibility/2006">
              <mc:Choice xmlns:v="urn:schemas-microsoft-com:vml" Requires="v">
                <p:oleObj spid="_x0000_s25673" name="CorelDRAW" r:id="rId5" imgW="2907792" imgH="329184" progId="CorelDRAW.Graphic.12">
                  <p:embed/>
                </p:oleObj>
              </mc:Choice>
              <mc:Fallback>
                <p:oleObj name="CorelDRAW" r:id="rId5" imgW="2907792" imgH="329184" progId="CorelDRAW.Graphic.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00013"/>
                        <a:ext cx="9359900" cy="113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5412" name="Rectangle 4"/>
          <p:cNvSpPr>
            <a:spLocks noChangeArrowheads="1"/>
          </p:cNvSpPr>
          <p:nvPr/>
        </p:nvSpPr>
        <p:spPr bwMode="auto">
          <a:xfrm>
            <a:off x="2482850" y="4473575"/>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de-DE" b="0">
              <a:latin typeface="Calibri" pitchFamily="34" charset="0"/>
            </a:endParaRPr>
          </a:p>
        </p:txBody>
      </p:sp>
      <p:pic>
        <p:nvPicPr>
          <p:cNvPr id="14541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 y="541338"/>
            <a:ext cx="24479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8" name="Object 6"/>
          <p:cNvGraphicFramePr>
            <a:graphicFrameLocks/>
          </p:cNvGraphicFramePr>
          <p:nvPr/>
        </p:nvGraphicFramePr>
        <p:xfrm>
          <a:off x="6473825" y="6323013"/>
          <a:ext cx="2695575" cy="561975"/>
        </p:xfrm>
        <a:graphic>
          <a:graphicData uri="http://schemas.openxmlformats.org/presentationml/2006/ole">
            <mc:AlternateContent xmlns:mc="http://schemas.openxmlformats.org/markup-compatibility/2006">
              <mc:Choice xmlns:v="urn:schemas-microsoft-com:vml" Requires="v">
                <p:oleObj spid="_x0000_s25674" name="CorelDRAW" r:id="rId8" imgW="1143000" imgH="170688" progId="CorelDRAW.Graphic.12">
                  <p:embed/>
                </p:oleObj>
              </mc:Choice>
              <mc:Fallback>
                <p:oleObj name="CorelDRAW" r:id="rId8" imgW="1143000" imgH="170688" progId="CorelDRAW.Graphic.1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3825" y="6323013"/>
                        <a:ext cx="26955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feld 1"/>
          <p:cNvSpPr txBox="1"/>
          <p:nvPr/>
        </p:nvSpPr>
        <p:spPr>
          <a:xfrm>
            <a:off x="1593955" y="2530638"/>
            <a:ext cx="6331352" cy="369332"/>
          </a:xfrm>
          <a:prstGeom prst="rect">
            <a:avLst/>
          </a:prstGeom>
          <a:noFill/>
        </p:spPr>
        <p:txBody>
          <a:bodyPr wrap="square" rtlCol="0">
            <a:spAutoFit/>
          </a:bodyPr>
          <a:lstStyle/>
          <a:p>
            <a:endParaRPr lang="de-DE" dirty="0"/>
          </a:p>
        </p:txBody>
      </p:sp>
      <p:sp>
        <p:nvSpPr>
          <p:cNvPr id="4" name="Textfeld 3"/>
          <p:cNvSpPr txBox="1"/>
          <p:nvPr/>
        </p:nvSpPr>
        <p:spPr>
          <a:xfrm>
            <a:off x="3164305" y="1347537"/>
            <a:ext cx="5137484" cy="461665"/>
          </a:xfrm>
          <a:prstGeom prst="rect">
            <a:avLst/>
          </a:prstGeom>
          <a:noFill/>
        </p:spPr>
        <p:txBody>
          <a:bodyPr wrap="square" rtlCol="0">
            <a:spAutoFit/>
          </a:bodyPr>
          <a:lstStyle/>
          <a:p>
            <a:r>
              <a:rPr lang="de-DE" sz="2400" dirty="0" smtClean="0">
                <a:solidFill>
                  <a:srgbClr val="00599C"/>
                </a:solidFill>
              </a:rPr>
              <a:t>Refugees and migrants</a:t>
            </a:r>
            <a:endParaRPr lang="de-DE" sz="2400" dirty="0">
              <a:solidFill>
                <a:srgbClr val="00599C"/>
              </a:solidFill>
            </a:endParaRPr>
          </a:p>
        </p:txBody>
      </p:sp>
      <p:pic>
        <p:nvPicPr>
          <p:cNvPr id="25666" name="Picture 66" descr="J:\European-refugee-crisis-0\European-refugee-crisis-0\hungary_2015_jeffrey_beremend10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85038" y="3171839"/>
            <a:ext cx="5458962" cy="3935642"/>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540649" y="1926879"/>
            <a:ext cx="7495673" cy="3693319"/>
          </a:xfrm>
          <a:prstGeom prst="rect">
            <a:avLst/>
          </a:prstGeom>
          <a:noFill/>
        </p:spPr>
        <p:txBody>
          <a:bodyPr wrap="square" rtlCol="0">
            <a:spAutoFit/>
          </a:bodyPr>
          <a:lstStyle/>
          <a:p>
            <a:endParaRPr lang="de-DE" dirty="0" smtClean="0">
              <a:solidFill>
                <a:srgbClr val="00599C"/>
              </a:solidFill>
            </a:endParaRPr>
          </a:p>
          <a:p>
            <a:pPr marL="285750" indent="-285750">
              <a:spcAft>
                <a:spcPts val="400"/>
              </a:spcAft>
              <a:buFont typeface="Arial" panose="020B0604020202020204" pitchFamily="34" charset="0"/>
              <a:buChar char="•"/>
            </a:pPr>
            <a:r>
              <a:rPr lang="de-DE" sz="2000" dirty="0" smtClean="0">
                <a:solidFill>
                  <a:srgbClr val="00599C"/>
                </a:solidFill>
              </a:rPr>
              <a:t>In statistics, refugees are counted as migrants</a:t>
            </a:r>
          </a:p>
          <a:p>
            <a:pPr marL="285750" indent="-285750">
              <a:spcAft>
                <a:spcPts val="400"/>
              </a:spcAft>
              <a:buFont typeface="Arial" panose="020B0604020202020204" pitchFamily="34" charset="0"/>
              <a:buChar char="•"/>
            </a:pPr>
            <a:r>
              <a:rPr lang="de-DE" sz="2000" dirty="0" smtClean="0">
                <a:solidFill>
                  <a:srgbClr val="00599C"/>
                </a:solidFill>
              </a:rPr>
              <a:t>Globally and in most countries, refugees are about 10 % of the migrant population</a:t>
            </a:r>
          </a:p>
          <a:p>
            <a:pPr marL="285750" indent="-285750">
              <a:spcAft>
                <a:spcPts val="400"/>
              </a:spcAft>
              <a:buFont typeface="Arial" panose="020B0604020202020204" pitchFamily="34" charset="0"/>
              <a:buChar char="•"/>
            </a:pPr>
            <a:r>
              <a:rPr lang="de-DE" sz="2000" dirty="0" smtClean="0">
                <a:solidFill>
                  <a:srgbClr val="00599C"/>
                </a:solidFill>
              </a:rPr>
              <a:t>Specific rights</a:t>
            </a:r>
            <a:br>
              <a:rPr lang="de-DE" sz="2000" dirty="0" smtClean="0">
                <a:solidFill>
                  <a:srgbClr val="00599C"/>
                </a:solidFill>
              </a:rPr>
            </a:br>
            <a:r>
              <a:rPr lang="de-DE" sz="2000" dirty="0" smtClean="0">
                <a:solidFill>
                  <a:srgbClr val="00599C"/>
                </a:solidFill>
              </a:rPr>
              <a:t>Refugee Convention</a:t>
            </a:r>
          </a:p>
          <a:p>
            <a:pPr marL="285750" indent="-285750">
              <a:spcAft>
                <a:spcPts val="400"/>
              </a:spcAft>
              <a:buFont typeface="Arial" panose="020B0604020202020204" pitchFamily="34" charset="0"/>
              <a:buChar char="•"/>
            </a:pPr>
            <a:endParaRPr lang="de-DE" sz="2000" dirty="0">
              <a:solidFill>
                <a:srgbClr val="00599C"/>
              </a:solidFill>
            </a:endParaRPr>
          </a:p>
          <a:p>
            <a:pPr marL="285750" indent="-285750">
              <a:spcAft>
                <a:spcPts val="400"/>
              </a:spcAft>
              <a:buFont typeface="Arial" panose="020B0604020202020204" pitchFamily="34" charset="0"/>
              <a:buChar char="•"/>
            </a:pPr>
            <a:endParaRPr lang="de-DE" sz="2000" dirty="0" smtClean="0">
              <a:solidFill>
                <a:srgbClr val="00599C"/>
              </a:solidFill>
            </a:endParaRPr>
          </a:p>
          <a:p>
            <a:pPr>
              <a:spcAft>
                <a:spcPts val="400"/>
              </a:spcAft>
            </a:pPr>
            <a:r>
              <a:rPr lang="de-DE" sz="2000" dirty="0" smtClean="0">
                <a:solidFill>
                  <a:srgbClr val="00599C"/>
                </a:solidFill>
              </a:rPr>
              <a:t> </a:t>
            </a:r>
          </a:p>
          <a:p>
            <a:endParaRPr lang="de-DE" dirty="0"/>
          </a:p>
          <a:p>
            <a:endParaRPr lang="de-DE" dirty="0"/>
          </a:p>
        </p:txBody>
      </p:sp>
    </p:spTree>
    <p:custDataLst>
      <p:tags r:id="rId2"/>
    </p:custDataLst>
    <p:extLst>
      <p:ext uri="{BB962C8B-B14F-4D97-AF65-F5344CB8AC3E}">
        <p14:creationId xmlns:p14="http://schemas.microsoft.com/office/powerpoint/2010/main" val="4194887350"/>
      </p:ext>
    </p:extLst>
  </p:cSld>
  <p:clrMapOvr>
    <a:masterClrMapping/>
  </p:clrMapOvr>
  <p:transition spd="slow" advTm="176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nodeType="afterEffect">
                                  <p:stCondLst>
                                    <p:cond delay="0"/>
                                  </p:stCondLst>
                                  <p:childTnLst>
                                    <p:set>
                                      <p:cBhvr>
                                        <p:cTn id="6" dur="1" fill="hold">
                                          <p:stCondLst>
                                            <p:cond delay="0"/>
                                          </p:stCondLst>
                                        </p:cTn>
                                        <p:tgtEl>
                                          <p:spTgt spid="145413"/>
                                        </p:tgtEl>
                                        <p:attrNameLst>
                                          <p:attrName>style.visibility</p:attrName>
                                        </p:attrNameLst>
                                      </p:cBhvr>
                                      <p:to>
                                        <p:strVal val="visible"/>
                                      </p:to>
                                    </p:set>
                                    <p:anim calcmode="lin" valueType="num">
                                      <p:cBhvr additive="base">
                                        <p:cTn id="7" dur="2000" fill="hold"/>
                                        <p:tgtEl>
                                          <p:spTgt spid="145413"/>
                                        </p:tgtEl>
                                        <p:attrNameLst>
                                          <p:attrName>ppt_x</p:attrName>
                                        </p:attrNameLst>
                                      </p:cBhvr>
                                      <p:tavLst>
                                        <p:tav tm="0">
                                          <p:val>
                                            <p:strVal val="1+#ppt_w/2"/>
                                          </p:val>
                                        </p:tav>
                                        <p:tav tm="100000">
                                          <p:val>
                                            <p:strVal val="#ppt_x"/>
                                          </p:val>
                                        </p:tav>
                                      </p:tavLst>
                                    </p:anim>
                                    <p:anim calcmode="lin" valueType="num">
                                      <p:cBhvr additive="base">
                                        <p:cTn id="8" dur="2000" fill="hold"/>
                                        <p:tgtEl>
                                          <p:spTgt spid="145413"/>
                                        </p:tgtEl>
                                        <p:attrNameLst>
                                          <p:attrName>ppt_y</p:attrName>
                                        </p:attrNameLst>
                                      </p:cBhvr>
                                      <p:tavLst>
                                        <p:tav tm="0">
                                          <p:val>
                                            <p:strVal val="#ppt_y"/>
                                          </p:val>
                                        </p:tav>
                                        <p:tav tm="100000">
                                          <p:val>
                                            <p:strVal val="#ppt_y"/>
                                          </p:val>
                                        </p:tav>
                                      </p:tavLst>
                                    </p:anim>
                                  </p:childTnLst>
                                </p:cTn>
                              </p:par>
                              <p:par>
                                <p:cTn id="9" presetID="40" presetClass="entr" presetSubtype="0" fill="hold" grpId="0" nodeType="withEffect" nodePh="1">
                                  <p:stCondLst>
                                    <p:cond delay="0"/>
                                  </p:stCondLst>
                                  <p:endCondLst>
                                    <p:cond evt="begin" delay="0">
                                      <p:tn val="9"/>
                                    </p:cond>
                                  </p:endCondLst>
                                  <p:iterate type="lt">
                                    <p:tmPct val="10000"/>
                                  </p:iterate>
                                  <p:childTnLst>
                                    <p:set>
                                      <p:cBhvr>
                                        <p:cTn id="10" dur="1" fill="hold">
                                          <p:stCondLst>
                                            <p:cond delay="0"/>
                                          </p:stCondLst>
                                        </p:cTn>
                                        <p:tgtEl>
                                          <p:spTgt spid="145412"/>
                                        </p:tgtEl>
                                        <p:attrNameLst>
                                          <p:attrName>style.visibility</p:attrName>
                                        </p:attrNameLst>
                                      </p:cBhvr>
                                      <p:to>
                                        <p:strVal val="visible"/>
                                      </p:to>
                                    </p:set>
                                    <p:animEffect transition="in" filter="fade">
                                      <p:cBhvr>
                                        <p:cTn id="11" dur="125"/>
                                        <p:tgtEl>
                                          <p:spTgt spid="145412"/>
                                        </p:tgtEl>
                                      </p:cBhvr>
                                    </p:animEffect>
                                    <p:anim calcmode="lin" valueType="num">
                                      <p:cBhvr>
                                        <p:cTn id="12" dur="125" fill="hold"/>
                                        <p:tgtEl>
                                          <p:spTgt spid="145412"/>
                                        </p:tgtEl>
                                        <p:attrNameLst>
                                          <p:attrName>ppt_x</p:attrName>
                                        </p:attrNameLst>
                                      </p:cBhvr>
                                      <p:tavLst>
                                        <p:tav tm="0">
                                          <p:val>
                                            <p:strVal val="#ppt_x-.1"/>
                                          </p:val>
                                        </p:tav>
                                        <p:tav tm="100000">
                                          <p:val>
                                            <p:strVal val="#ppt_x"/>
                                          </p:val>
                                        </p:tav>
                                      </p:tavLst>
                                    </p:anim>
                                    <p:anim calcmode="lin" valueType="num">
                                      <p:cBhvr>
                                        <p:cTn id="13" dur="125" fill="hold"/>
                                        <p:tgtEl>
                                          <p:spTgt spid="1454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07950" y="-100013"/>
          <a:ext cx="9359900" cy="1133476"/>
        </p:xfrm>
        <a:graphic>
          <a:graphicData uri="http://schemas.openxmlformats.org/presentationml/2006/ole">
            <mc:AlternateContent xmlns:mc="http://schemas.openxmlformats.org/markup-compatibility/2006">
              <mc:Choice xmlns:v="urn:schemas-microsoft-com:vml" Requires="v">
                <p:oleObj spid="_x0000_s44039" name="CorelDRAW" r:id="rId5" imgW="2907792" imgH="329184" progId="CorelDRAW.Graphic.12">
                  <p:embed/>
                </p:oleObj>
              </mc:Choice>
              <mc:Fallback>
                <p:oleObj name="CorelDRAW" r:id="rId5" imgW="2907792" imgH="329184" progId="CorelDRAW.Graphic.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00013"/>
                        <a:ext cx="9359900" cy="113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5412" name="Rectangle 4"/>
          <p:cNvSpPr>
            <a:spLocks noChangeArrowheads="1"/>
          </p:cNvSpPr>
          <p:nvPr/>
        </p:nvSpPr>
        <p:spPr bwMode="auto">
          <a:xfrm>
            <a:off x="2482850" y="4473575"/>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de-DE" b="0">
              <a:latin typeface="Calibri" pitchFamily="34" charset="0"/>
            </a:endParaRPr>
          </a:p>
        </p:txBody>
      </p:sp>
      <p:pic>
        <p:nvPicPr>
          <p:cNvPr id="14541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 y="541338"/>
            <a:ext cx="24479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8" name="Object 6"/>
          <p:cNvGraphicFramePr>
            <a:graphicFrameLocks/>
          </p:cNvGraphicFramePr>
          <p:nvPr/>
        </p:nvGraphicFramePr>
        <p:xfrm>
          <a:off x="6473825" y="6323013"/>
          <a:ext cx="2695575" cy="561975"/>
        </p:xfrm>
        <a:graphic>
          <a:graphicData uri="http://schemas.openxmlformats.org/presentationml/2006/ole">
            <mc:AlternateContent xmlns:mc="http://schemas.openxmlformats.org/markup-compatibility/2006">
              <mc:Choice xmlns:v="urn:schemas-microsoft-com:vml" Requires="v">
                <p:oleObj spid="_x0000_s44040" name="CorelDRAW" r:id="rId8" imgW="1143000" imgH="170688" progId="CorelDRAW.Graphic.12">
                  <p:embed/>
                </p:oleObj>
              </mc:Choice>
              <mc:Fallback>
                <p:oleObj name="CorelDRAW" r:id="rId8" imgW="1143000" imgH="170688" progId="CorelDRAW.Graphic.1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3825" y="6323013"/>
                        <a:ext cx="26955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feld 1"/>
          <p:cNvSpPr txBox="1"/>
          <p:nvPr/>
        </p:nvSpPr>
        <p:spPr>
          <a:xfrm>
            <a:off x="1593955" y="2530638"/>
            <a:ext cx="6331352" cy="369332"/>
          </a:xfrm>
          <a:prstGeom prst="rect">
            <a:avLst/>
          </a:prstGeom>
          <a:noFill/>
        </p:spPr>
        <p:txBody>
          <a:bodyPr wrap="square" rtlCol="0">
            <a:spAutoFit/>
          </a:bodyPr>
          <a:lstStyle/>
          <a:p>
            <a:endParaRPr lang="de-DE" dirty="0"/>
          </a:p>
        </p:txBody>
      </p:sp>
      <p:sp>
        <p:nvSpPr>
          <p:cNvPr id="4" name="Textfeld 3"/>
          <p:cNvSpPr txBox="1"/>
          <p:nvPr/>
        </p:nvSpPr>
        <p:spPr>
          <a:xfrm>
            <a:off x="3164305" y="1347537"/>
            <a:ext cx="5137484" cy="461665"/>
          </a:xfrm>
          <a:prstGeom prst="rect">
            <a:avLst/>
          </a:prstGeom>
          <a:noFill/>
        </p:spPr>
        <p:txBody>
          <a:bodyPr wrap="square" rtlCol="0">
            <a:spAutoFit/>
          </a:bodyPr>
          <a:lstStyle/>
          <a:p>
            <a:r>
              <a:rPr lang="de-DE" sz="2400" dirty="0" smtClean="0">
                <a:solidFill>
                  <a:srgbClr val="00599C"/>
                </a:solidFill>
              </a:rPr>
              <a:t>Undocumented migrants</a:t>
            </a:r>
            <a:endParaRPr lang="de-DE" sz="2400" dirty="0">
              <a:solidFill>
                <a:srgbClr val="00599C"/>
              </a:solidFill>
            </a:endParaRPr>
          </a:p>
        </p:txBody>
      </p:sp>
      <p:sp>
        <p:nvSpPr>
          <p:cNvPr id="3" name="Textfeld 2"/>
          <p:cNvSpPr txBox="1"/>
          <p:nvPr/>
        </p:nvSpPr>
        <p:spPr>
          <a:xfrm>
            <a:off x="540650" y="1676713"/>
            <a:ext cx="3384370" cy="5539978"/>
          </a:xfrm>
          <a:prstGeom prst="rect">
            <a:avLst/>
          </a:prstGeom>
          <a:noFill/>
        </p:spPr>
        <p:txBody>
          <a:bodyPr wrap="square" rtlCol="0">
            <a:spAutoFit/>
          </a:bodyPr>
          <a:lstStyle/>
          <a:p>
            <a:endParaRPr lang="de-DE" dirty="0" smtClean="0">
              <a:solidFill>
                <a:srgbClr val="00599C"/>
              </a:solidFill>
            </a:endParaRPr>
          </a:p>
          <a:p>
            <a:pPr marL="285750" indent="-285750">
              <a:spcAft>
                <a:spcPts val="400"/>
              </a:spcAft>
              <a:buFont typeface="Arial" panose="020B0604020202020204" pitchFamily="34" charset="0"/>
              <a:buChar char="•"/>
            </a:pPr>
            <a:r>
              <a:rPr lang="de-DE" sz="2000" dirty="0" smtClean="0">
                <a:solidFill>
                  <a:srgbClr val="00599C"/>
                </a:solidFill>
              </a:rPr>
              <a:t>EU citizens working without social security and taxes</a:t>
            </a:r>
          </a:p>
          <a:p>
            <a:pPr marL="285750" indent="-285750">
              <a:spcAft>
                <a:spcPts val="400"/>
              </a:spcAft>
              <a:buFont typeface="Arial" panose="020B0604020202020204" pitchFamily="34" charset="0"/>
              <a:buChar char="•"/>
            </a:pPr>
            <a:r>
              <a:rPr lang="de-DE" sz="2000" dirty="0" smtClean="0">
                <a:solidFill>
                  <a:srgbClr val="00599C"/>
                </a:solidFill>
              </a:rPr>
              <a:t>Third country nationals without right to work</a:t>
            </a:r>
          </a:p>
          <a:p>
            <a:pPr>
              <a:spcAft>
                <a:spcPts val="400"/>
              </a:spcAft>
            </a:pPr>
            <a:endParaRPr lang="de-DE" sz="2000" dirty="0">
              <a:solidFill>
                <a:srgbClr val="00599C"/>
              </a:solidFill>
            </a:endParaRPr>
          </a:p>
          <a:p>
            <a:pPr marL="285750" indent="-285750">
              <a:spcAft>
                <a:spcPts val="400"/>
              </a:spcAft>
              <a:buFont typeface="Arial" panose="020B0604020202020204" pitchFamily="34" charset="0"/>
              <a:buChar char="•"/>
            </a:pPr>
            <a:r>
              <a:rPr lang="de-DE" sz="2000" dirty="0" smtClean="0">
                <a:solidFill>
                  <a:srgbClr val="00599C"/>
                </a:solidFill>
              </a:rPr>
              <a:t>Undocumented but with fundamental rights</a:t>
            </a:r>
          </a:p>
          <a:p>
            <a:pPr marL="285750" indent="-285750">
              <a:spcAft>
                <a:spcPts val="400"/>
              </a:spcAft>
              <a:buFont typeface="Arial" panose="020B0604020202020204" pitchFamily="34" charset="0"/>
              <a:buChar char="•"/>
            </a:pPr>
            <a:r>
              <a:rPr lang="de-DE" sz="2000" dirty="0" smtClean="0">
                <a:solidFill>
                  <a:srgbClr val="00599C"/>
                </a:solidFill>
              </a:rPr>
              <a:t>UN Convention for the rights of all migrant workers and the members of their families 1990</a:t>
            </a:r>
          </a:p>
          <a:p>
            <a:pPr marL="285750" indent="-285750">
              <a:spcAft>
                <a:spcPts val="400"/>
              </a:spcAft>
              <a:buFont typeface="Arial" panose="020B0604020202020204" pitchFamily="34" charset="0"/>
              <a:buChar char="•"/>
            </a:pPr>
            <a:r>
              <a:rPr lang="de-DE" sz="2000" dirty="0" smtClean="0">
                <a:solidFill>
                  <a:srgbClr val="00599C"/>
                </a:solidFill>
              </a:rPr>
              <a:t>December 18</a:t>
            </a:r>
          </a:p>
          <a:p>
            <a:endParaRPr lang="de-DE" dirty="0"/>
          </a:p>
          <a:p>
            <a:endParaRPr lang="de-DE" dirty="0"/>
          </a:p>
        </p:txBody>
      </p:sp>
      <p:pic>
        <p:nvPicPr>
          <p:cNvPr id="44034" name="Picture 2" descr="J:\European-refugee-crisis-0\European-refugee-crisis-0\greece_2015_jeffrey_chios579.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18936" y="3148642"/>
            <a:ext cx="5557996" cy="370935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210761721"/>
      </p:ext>
    </p:extLst>
  </p:cSld>
  <p:clrMapOvr>
    <a:masterClrMapping/>
  </p:clrMapOvr>
  <p:transition spd="slow" advTm="176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nodeType="afterEffect">
                                  <p:stCondLst>
                                    <p:cond delay="0"/>
                                  </p:stCondLst>
                                  <p:childTnLst>
                                    <p:set>
                                      <p:cBhvr>
                                        <p:cTn id="6" dur="1" fill="hold">
                                          <p:stCondLst>
                                            <p:cond delay="0"/>
                                          </p:stCondLst>
                                        </p:cTn>
                                        <p:tgtEl>
                                          <p:spTgt spid="145413"/>
                                        </p:tgtEl>
                                        <p:attrNameLst>
                                          <p:attrName>style.visibility</p:attrName>
                                        </p:attrNameLst>
                                      </p:cBhvr>
                                      <p:to>
                                        <p:strVal val="visible"/>
                                      </p:to>
                                    </p:set>
                                    <p:anim calcmode="lin" valueType="num">
                                      <p:cBhvr additive="base">
                                        <p:cTn id="7" dur="2000" fill="hold"/>
                                        <p:tgtEl>
                                          <p:spTgt spid="145413"/>
                                        </p:tgtEl>
                                        <p:attrNameLst>
                                          <p:attrName>ppt_x</p:attrName>
                                        </p:attrNameLst>
                                      </p:cBhvr>
                                      <p:tavLst>
                                        <p:tav tm="0">
                                          <p:val>
                                            <p:strVal val="1+#ppt_w/2"/>
                                          </p:val>
                                        </p:tav>
                                        <p:tav tm="100000">
                                          <p:val>
                                            <p:strVal val="#ppt_x"/>
                                          </p:val>
                                        </p:tav>
                                      </p:tavLst>
                                    </p:anim>
                                    <p:anim calcmode="lin" valueType="num">
                                      <p:cBhvr additive="base">
                                        <p:cTn id="8" dur="2000" fill="hold"/>
                                        <p:tgtEl>
                                          <p:spTgt spid="145413"/>
                                        </p:tgtEl>
                                        <p:attrNameLst>
                                          <p:attrName>ppt_y</p:attrName>
                                        </p:attrNameLst>
                                      </p:cBhvr>
                                      <p:tavLst>
                                        <p:tav tm="0">
                                          <p:val>
                                            <p:strVal val="#ppt_y"/>
                                          </p:val>
                                        </p:tav>
                                        <p:tav tm="100000">
                                          <p:val>
                                            <p:strVal val="#ppt_y"/>
                                          </p:val>
                                        </p:tav>
                                      </p:tavLst>
                                    </p:anim>
                                  </p:childTnLst>
                                </p:cTn>
                              </p:par>
                              <p:par>
                                <p:cTn id="9" presetID="40" presetClass="entr" presetSubtype="0" fill="hold" grpId="0" nodeType="withEffect" nodePh="1">
                                  <p:stCondLst>
                                    <p:cond delay="0"/>
                                  </p:stCondLst>
                                  <p:endCondLst>
                                    <p:cond evt="begin" delay="0">
                                      <p:tn val="9"/>
                                    </p:cond>
                                  </p:endCondLst>
                                  <p:iterate type="lt">
                                    <p:tmPct val="10000"/>
                                  </p:iterate>
                                  <p:childTnLst>
                                    <p:set>
                                      <p:cBhvr>
                                        <p:cTn id="10" dur="1" fill="hold">
                                          <p:stCondLst>
                                            <p:cond delay="0"/>
                                          </p:stCondLst>
                                        </p:cTn>
                                        <p:tgtEl>
                                          <p:spTgt spid="145412"/>
                                        </p:tgtEl>
                                        <p:attrNameLst>
                                          <p:attrName>style.visibility</p:attrName>
                                        </p:attrNameLst>
                                      </p:cBhvr>
                                      <p:to>
                                        <p:strVal val="visible"/>
                                      </p:to>
                                    </p:set>
                                    <p:animEffect transition="in" filter="fade">
                                      <p:cBhvr>
                                        <p:cTn id="11" dur="125"/>
                                        <p:tgtEl>
                                          <p:spTgt spid="145412"/>
                                        </p:tgtEl>
                                      </p:cBhvr>
                                    </p:animEffect>
                                    <p:anim calcmode="lin" valueType="num">
                                      <p:cBhvr>
                                        <p:cTn id="12" dur="125" fill="hold"/>
                                        <p:tgtEl>
                                          <p:spTgt spid="145412"/>
                                        </p:tgtEl>
                                        <p:attrNameLst>
                                          <p:attrName>ppt_x</p:attrName>
                                        </p:attrNameLst>
                                      </p:cBhvr>
                                      <p:tavLst>
                                        <p:tav tm="0">
                                          <p:val>
                                            <p:strVal val="#ppt_x-.1"/>
                                          </p:val>
                                        </p:tav>
                                        <p:tav tm="100000">
                                          <p:val>
                                            <p:strVal val="#ppt_x"/>
                                          </p:val>
                                        </p:tav>
                                      </p:tavLst>
                                    </p:anim>
                                    <p:anim calcmode="lin" valueType="num">
                                      <p:cBhvr>
                                        <p:cTn id="13" dur="125" fill="hold"/>
                                        <p:tgtEl>
                                          <p:spTgt spid="1454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107950" y="-100013"/>
          <a:ext cx="9359900" cy="1133476"/>
        </p:xfrm>
        <a:graphic>
          <a:graphicData uri="http://schemas.openxmlformats.org/presentationml/2006/ole">
            <mc:AlternateContent xmlns:mc="http://schemas.openxmlformats.org/markup-compatibility/2006">
              <mc:Choice xmlns:v="urn:schemas-microsoft-com:vml" Requires="v">
                <p:oleObj spid="_x0000_s31800" name="CorelDRAW" r:id="rId4" imgW="2907792" imgH="329184" progId="CorelDRAW.Graphic.12">
                  <p:embed/>
                </p:oleObj>
              </mc:Choice>
              <mc:Fallback>
                <p:oleObj name="CorelDRAW" r:id="rId4" imgW="2907792" imgH="329184" progId="CorelDRAW.Graphic.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100013"/>
                        <a:ext cx="9359900" cy="113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1363" name="Rectangle 3"/>
          <p:cNvSpPr>
            <a:spLocks noChangeArrowheads="1"/>
          </p:cNvSpPr>
          <p:nvPr/>
        </p:nvSpPr>
        <p:spPr bwMode="auto">
          <a:xfrm>
            <a:off x="580101" y="2098011"/>
            <a:ext cx="638492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0" dirty="0" smtClean="0">
                <a:solidFill>
                  <a:srgbClr val="005EA0"/>
                </a:solidFill>
              </a:rPr>
              <a:t>CCME</a:t>
            </a:r>
            <a:endParaRPr lang="en-US" sz="4000" dirty="0">
              <a:solidFill>
                <a:srgbClr val="005EA0"/>
              </a:solidFill>
              <a:latin typeface="Calibri" pitchFamily="34" charset="0"/>
            </a:endParaRPr>
          </a:p>
        </p:txBody>
      </p:sp>
      <p:sp>
        <p:nvSpPr>
          <p:cNvPr id="271364" name="Rectangle 4"/>
          <p:cNvSpPr>
            <a:spLocks noChangeArrowheads="1"/>
          </p:cNvSpPr>
          <p:nvPr/>
        </p:nvSpPr>
        <p:spPr bwMode="auto">
          <a:xfrm>
            <a:off x="1365647" y="3986473"/>
            <a:ext cx="8119491"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dirty="0" smtClean="0">
                <a:solidFill>
                  <a:srgbClr val="005EA0"/>
                </a:solidFill>
              </a:rPr>
              <a:t>Thank you for your attention!</a:t>
            </a:r>
          </a:p>
          <a:p>
            <a:endParaRPr lang="en-US" sz="2400" b="0" dirty="0">
              <a:solidFill>
                <a:srgbClr val="005EA0"/>
              </a:solidFill>
              <a:latin typeface="MaxLF-Regular" pitchFamily="2" charset="0"/>
            </a:endParaRPr>
          </a:p>
          <a:p>
            <a:pPr lvl="4"/>
            <a:r>
              <a:rPr lang="en-US" sz="2000" b="0" dirty="0" smtClean="0">
                <a:solidFill>
                  <a:srgbClr val="005EA0"/>
                </a:solidFill>
                <a:latin typeface="MaxLF-Regular" pitchFamily="2" charset="0"/>
              </a:rPr>
              <a:t>Churches</a:t>
            </a:r>
            <a:r>
              <a:rPr lang="en-US" sz="2000" b="0" dirty="0">
                <a:solidFill>
                  <a:srgbClr val="005EA0"/>
                </a:solidFill>
                <a:latin typeface="MaxLF-Regular" pitchFamily="2" charset="0"/>
              </a:rPr>
              <a:t>’ </a:t>
            </a:r>
            <a:r>
              <a:rPr lang="en-US" sz="2000" b="0" dirty="0" smtClean="0">
                <a:solidFill>
                  <a:srgbClr val="005EA0"/>
                </a:solidFill>
                <a:latin typeface="MaxLF-Regular" pitchFamily="2" charset="0"/>
              </a:rPr>
              <a:t>Commission </a:t>
            </a:r>
            <a:r>
              <a:rPr lang="en-US" sz="2000" b="0" dirty="0">
                <a:solidFill>
                  <a:srgbClr val="005EA0"/>
                </a:solidFill>
                <a:latin typeface="MaxLF-Regular" pitchFamily="2" charset="0"/>
              </a:rPr>
              <a:t>for </a:t>
            </a:r>
            <a:r>
              <a:rPr lang="en-US" sz="2000" b="0" dirty="0" smtClean="0">
                <a:solidFill>
                  <a:srgbClr val="005EA0"/>
                </a:solidFill>
                <a:latin typeface="MaxLF-Regular" pitchFamily="2" charset="0"/>
              </a:rPr>
              <a:t>Migrants </a:t>
            </a:r>
            <a:r>
              <a:rPr lang="en-US" sz="2000" b="0" dirty="0">
                <a:solidFill>
                  <a:srgbClr val="005EA0"/>
                </a:solidFill>
                <a:latin typeface="MaxLF-Regular" pitchFamily="2" charset="0"/>
              </a:rPr>
              <a:t>in </a:t>
            </a:r>
            <a:r>
              <a:rPr lang="en-US" sz="2000" b="0" dirty="0" smtClean="0">
                <a:solidFill>
                  <a:srgbClr val="005EA0"/>
                </a:solidFill>
                <a:latin typeface="MaxLF-Regular" pitchFamily="2" charset="0"/>
              </a:rPr>
              <a:t>Europe</a:t>
            </a:r>
            <a:endParaRPr lang="en-US" sz="2000" b="0" dirty="0">
              <a:solidFill>
                <a:srgbClr val="005EA0"/>
              </a:solidFill>
              <a:latin typeface="MaxLF-Regular" pitchFamily="2" charset="0"/>
            </a:endParaRPr>
          </a:p>
          <a:p>
            <a:pPr lvl="4"/>
            <a:r>
              <a:rPr lang="en-US" sz="2000" b="0" dirty="0">
                <a:solidFill>
                  <a:srgbClr val="005EA0"/>
                </a:solidFill>
                <a:latin typeface="MaxLF-Regular" pitchFamily="2" charset="0"/>
              </a:rPr>
              <a:t>Rue Joseph II </a:t>
            </a:r>
            <a:r>
              <a:rPr lang="en-US" sz="2000" b="0" dirty="0" smtClean="0">
                <a:solidFill>
                  <a:srgbClr val="005EA0"/>
                </a:solidFill>
                <a:latin typeface="MaxLF-Regular" pitchFamily="2" charset="0"/>
              </a:rPr>
              <a:t>174</a:t>
            </a:r>
            <a:br>
              <a:rPr lang="en-US" sz="2000" b="0" dirty="0" smtClean="0">
                <a:solidFill>
                  <a:srgbClr val="005EA0"/>
                </a:solidFill>
                <a:latin typeface="MaxLF-Regular" pitchFamily="2" charset="0"/>
              </a:rPr>
            </a:br>
            <a:r>
              <a:rPr lang="en-US" sz="2000" b="0" dirty="0" smtClean="0">
                <a:solidFill>
                  <a:srgbClr val="005EA0"/>
                </a:solidFill>
                <a:latin typeface="MaxLF-Regular" pitchFamily="2" charset="0"/>
              </a:rPr>
              <a:t>B-1000 </a:t>
            </a:r>
            <a:r>
              <a:rPr lang="en-US" sz="2000" b="0" dirty="0">
                <a:solidFill>
                  <a:srgbClr val="005EA0"/>
                </a:solidFill>
                <a:latin typeface="MaxLF-Regular" pitchFamily="2" charset="0"/>
              </a:rPr>
              <a:t>Brussels</a:t>
            </a:r>
          </a:p>
          <a:p>
            <a:pPr lvl="4"/>
            <a:r>
              <a:rPr lang="en-US" sz="2000" b="0" dirty="0" smtClean="0">
                <a:solidFill>
                  <a:srgbClr val="005EA0"/>
                </a:solidFill>
                <a:latin typeface="MaxLF-Regular" pitchFamily="2" charset="0"/>
              </a:rPr>
              <a:t>www.ccme.eu</a:t>
            </a:r>
            <a:endParaRPr lang="en-US" sz="2000" b="0" dirty="0">
              <a:solidFill>
                <a:srgbClr val="005EA0"/>
              </a:solidFill>
              <a:latin typeface="MaxLF-Regular" pitchFamily="2" charset="0"/>
            </a:endParaRPr>
          </a:p>
        </p:txBody>
      </p:sp>
      <p:pic>
        <p:nvPicPr>
          <p:cNvPr id="27136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85775"/>
            <a:ext cx="24479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50" name="Object 6"/>
          <p:cNvGraphicFramePr>
            <a:graphicFrameLocks/>
          </p:cNvGraphicFramePr>
          <p:nvPr/>
        </p:nvGraphicFramePr>
        <p:xfrm>
          <a:off x="6473825" y="6323013"/>
          <a:ext cx="2695575" cy="561975"/>
        </p:xfrm>
        <a:graphic>
          <a:graphicData uri="http://schemas.openxmlformats.org/presentationml/2006/ole">
            <mc:AlternateContent xmlns:mc="http://schemas.openxmlformats.org/markup-compatibility/2006">
              <mc:Choice xmlns:v="urn:schemas-microsoft-com:vml" Requires="v">
                <p:oleObj spid="_x0000_s31801" name="CorelDRAW" r:id="rId7" imgW="1143000" imgH="170688" progId="CorelDRAW.Graphic.12">
                  <p:embed/>
                </p:oleObj>
              </mc:Choice>
              <mc:Fallback>
                <p:oleObj name="CorelDRAW" r:id="rId7" imgW="1143000" imgH="170688" progId="CorelDRAW.Graphic.12">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3825" y="6323013"/>
                        <a:ext cx="26955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1264028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nodeType="afterEffect">
                                  <p:stCondLst>
                                    <p:cond delay="0"/>
                                  </p:stCondLst>
                                  <p:childTnLst>
                                    <p:set>
                                      <p:cBhvr>
                                        <p:cTn id="6" dur="1" fill="hold">
                                          <p:stCondLst>
                                            <p:cond delay="0"/>
                                          </p:stCondLst>
                                        </p:cTn>
                                        <p:tgtEl>
                                          <p:spTgt spid="271365"/>
                                        </p:tgtEl>
                                        <p:attrNameLst>
                                          <p:attrName>style.visibility</p:attrName>
                                        </p:attrNameLst>
                                      </p:cBhvr>
                                      <p:to>
                                        <p:strVal val="visible"/>
                                      </p:to>
                                    </p:set>
                                    <p:anim calcmode="lin" valueType="num">
                                      <p:cBhvr additive="base">
                                        <p:cTn id="7" dur="2000" fill="hold"/>
                                        <p:tgtEl>
                                          <p:spTgt spid="271365"/>
                                        </p:tgtEl>
                                        <p:attrNameLst>
                                          <p:attrName>ppt_x</p:attrName>
                                        </p:attrNameLst>
                                      </p:cBhvr>
                                      <p:tavLst>
                                        <p:tav tm="0">
                                          <p:val>
                                            <p:strVal val="1+#ppt_w/2"/>
                                          </p:val>
                                        </p:tav>
                                        <p:tav tm="100000">
                                          <p:val>
                                            <p:strVal val="#ppt_x"/>
                                          </p:val>
                                        </p:tav>
                                      </p:tavLst>
                                    </p:anim>
                                    <p:anim calcmode="lin" valueType="num">
                                      <p:cBhvr additive="base">
                                        <p:cTn id="8" dur="2000" fill="hold"/>
                                        <p:tgtEl>
                                          <p:spTgt spid="27136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271363"/>
                                        </p:tgtEl>
                                        <p:attrNameLst>
                                          <p:attrName>style.visibility</p:attrName>
                                        </p:attrNameLst>
                                      </p:cBhvr>
                                      <p:to>
                                        <p:strVal val="visible"/>
                                      </p:to>
                                    </p:set>
                                    <p:animEffect transition="in" filter="fade">
                                      <p:cBhvr>
                                        <p:cTn id="12" dur="500"/>
                                        <p:tgtEl>
                                          <p:spTgt spid="271363"/>
                                        </p:tgtEl>
                                      </p:cBhvr>
                                    </p:animEffect>
                                    <p:anim calcmode="lin" valueType="num">
                                      <p:cBhvr>
                                        <p:cTn id="13" dur="500" fill="hold"/>
                                        <p:tgtEl>
                                          <p:spTgt spid="271363"/>
                                        </p:tgtEl>
                                        <p:attrNameLst>
                                          <p:attrName>ppt_x</p:attrName>
                                        </p:attrNameLst>
                                      </p:cBhvr>
                                      <p:tavLst>
                                        <p:tav tm="0">
                                          <p:val>
                                            <p:strVal val="#ppt_x-.1"/>
                                          </p:val>
                                        </p:tav>
                                        <p:tav tm="100000">
                                          <p:val>
                                            <p:strVal val="#ppt_x"/>
                                          </p:val>
                                        </p:tav>
                                      </p:tavLst>
                                    </p:anim>
                                    <p:anim calcmode="lin" valueType="num">
                                      <p:cBhvr>
                                        <p:cTn id="14" dur="500" fill="hold"/>
                                        <p:tgtEl>
                                          <p:spTgt spid="271363"/>
                                        </p:tgtEl>
                                        <p:attrNameLst>
                                          <p:attrName>ppt_y</p:attrName>
                                        </p:attrNameLst>
                                      </p:cBhvr>
                                      <p:tavLst>
                                        <p:tav tm="0">
                                          <p:val>
                                            <p:strVal val="#ppt_y"/>
                                          </p:val>
                                        </p:tav>
                                        <p:tav tm="100000">
                                          <p:val>
                                            <p:strVal val="#ppt_y"/>
                                          </p:val>
                                        </p:tav>
                                      </p:tavLst>
                                    </p:anim>
                                  </p:childTnLst>
                                </p:cTn>
                              </p:par>
                              <p:par>
                                <p:cTn id="15" presetID="40" presetClass="entr" presetSubtype="0" fill="hold" grpId="0" nodeType="withEffect">
                                  <p:stCondLst>
                                    <p:cond delay="0"/>
                                  </p:stCondLst>
                                  <p:iterate type="lt">
                                    <p:tmPct val="10000"/>
                                  </p:iterate>
                                  <p:childTnLst>
                                    <p:set>
                                      <p:cBhvr>
                                        <p:cTn id="16" dur="1" fill="hold">
                                          <p:stCondLst>
                                            <p:cond delay="0"/>
                                          </p:stCondLst>
                                        </p:cTn>
                                        <p:tgtEl>
                                          <p:spTgt spid="271364"/>
                                        </p:tgtEl>
                                        <p:attrNameLst>
                                          <p:attrName>style.visibility</p:attrName>
                                        </p:attrNameLst>
                                      </p:cBhvr>
                                      <p:to>
                                        <p:strVal val="visible"/>
                                      </p:to>
                                    </p:set>
                                    <p:animEffect transition="in" filter="fade">
                                      <p:cBhvr>
                                        <p:cTn id="17" dur="125"/>
                                        <p:tgtEl>
                                          <p:spTgt spid="271364"/>
                                        </p:tgtEl>
                                      </p:cBhvr>
                                    </p:animEffect>
                                    <p:anim calcmode="lin" valueType="num">
                                      <p:cBhvr>
                                        <p:cTn id="18" dur="125" fill="hold"/>
                                        <p:tgtEl>
                                          <p:spTgt spid="271364"/>
                                        </p:tgtEl>
                                        <p:attrNameLst>
                                          <p:attrName>ppt_x</p:attrName>
                                        </p:attrNameLst>
                                      </p:cBhvr>
                                      <p:tavLst>
                                        <p:tav tm="0">
                                          <p:val>
                                            <p:strVal val="#ppt_x-.1"/>
                                          </p:val>
                                        </p:tav>
                                        <p:tav tm="100000">
                                          <p:val>
                                            <p:strVal val="#ppt_x"/>
                                          </p:val>
                                        </p:tav>
                                      </p:tavLst>
                                    </p:anim>
                                    <p:anim calcmode="lin" valueType="num">
                                      <p:cBhvr>
                                        <p:cTn id="19" dur="125" fill="hold"/>
                                        <p:tgtEl>
                                          <p:spTgt spid="2713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3" grpId="0"/>
      <p:bldP spid="27136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
</p:tagLst>
</file>

<file path=ppt/tags/tag2.xml><?xml version="1.0" encoding="utf-8"?>
<p:tagLst xmlns:a="http://schemas.openxmlformats.org/drawingml/2006/main" xmlns:r="http://schemas.openxmlformats.org/officeDocument/2006/relationships" xmlns:p="http://schemas.openxmlformats.org/presentationml/2006/main">
  <p:tag name="TIMING" val="|0.5"/>
</p:tagLst>
</file>

<file path=ppt/tags/tag3.xml><?xml version="1.0" encoding="utf-8"?>
<p:tagLst xmlns:a="http://schemas.openxmlformats.org/drawingml/2006/main" xmlns:r="http://schemas.openxmlformats.org/officeDocument/2006/relationships" xmlns:p="http://schemas.openxmlformats.org/presentationml/2006/main">
  <p:tag name="TIMING" val="|0.5"/>
</p:tagLst>
</file>

<file path=ppt/tags/tag4.xml><?xml version="1.0" encoding="utf-8"?>
<p:tagLst xmlns:a="http://schemas.openxmlformats.org/drawingml/2006/main" xmlns:r="http://schemas.openxmlformats.org/officeDocument/2006/relationships" xmlns:p="http://schemas.openxmlformats.org/presentationml/2006/main">
  <p:tag name="TIMING" val="|0.5"/>
</p:tagLst>
</file>

<file path=ppt/tags/tag5.xml><?xml version="1.0" encoding="utf-8"?>
<p:tagLst xmlns:a="http://schemas.openxmlformats.org/drawingml/2006/main" xmlns:r="http://schemas.openxmlformats.org/officeDocument/2006/relationships" xmlns:p="http://schemas.openxmlformats.org/presentationml/2006/main">
  <p:tag name="TIMING" val="|0.5"/>
</p:tagLst>
</file>

<file path=ppt/tags/tag6.xml><?xml version="1.0" encoding="utf-8"?>
<p:tagLst xmlns:a="http://schemas.openxmlformats.org/drawingml/2006/main" xmlns:r="http://schemas.openxmlformats.org/officeDocument/2006/relationships" xmlns:p="http://schemas.openxmlformats.org/presentationml/2006/main">
  <p:tag name="TIMING" val="|0.5"/>
</p:tagLst>
</file>

<file path=ppt/tags/tag7.xml><?xml version="1.0" encoding="utf-8"?>
<p:tagLst xmlns:a="http://schemas.openxmlformats.org/drawingml/2006/main" xmlns:r="http://schemas.openxmlformats.org/officeDocument/2006/relationships" xmlns:p="http://schemas.openxmlformats.org/presentationml/2006/main">
  <p:tag name="TIMING" val="|0.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Max-Regula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Max-Regular" pitchFamily="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608</Words>
  <Application>Microsoft Office PowerPoint</Application>
  <PresentationFormat>On-screen Show (4:3)</PresentationFormat>
  <Paragraphs>82</Paragraphs>
  <Slides>8</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Default Design</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DP</dc:creator>
  <cp:lastModifiedBy> </cp:lastModifiedBy>
  <cp:revision>230</cp:revision>
  <cp:lastPrinted>2014-09-19T08:34:47Z</cp:lastPrinted>
  <dcterms:created xsi:type="dcterms:W3CDTF">2008-08-28T14:03:15Z</dcterms:created>
  <dcterms:modified xsi:type="dcterms:W3CDTF">2015-11-06T10:39:49Z</dcterms:modified>
</cp:coreProperties>
</file>